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37"/>
  </p:notesMasterIdLst>
  <p:sldIdLst>
    <p:sldId id="256" r:id="rId5"/>
    <p:sldId id="271" r:id="rId6"/>
    <p:sldId id="259" r:id="rId7"/>
    <p:sldId id="258" r:id="rId8"/>
    <p:sldId id="260" r:id="rId9"/>
    <p:sldId id="272" r:id="rId10"/>
    <p:sldId id="281" r:id="rId11"/>
    <p:sldId id="280" r:id="rId12"/>
    <p:sldId id="293" r:id="rId13"/>
    <p:sldId id="294" r:id="rId14"/>
    <p:sldId id="298" r:id="rId15"/>
    <p:sldId id="282" r:id="rId16"/>
    <p:sldId id="283" r:id="rId17"/>
    <p:sldId id="284" r:id="rId18"/>
    <p:sldId id="285" r:id="rId19"/>
    <p:sldId id="286" r:id="rId20"/>
    <p:sldId id="287" r:id="rId21"/>
    <p:sldId id="288" r:id="rId22"/>
    <p:sldId id="295" r:id="rId23"/>
    <p:sldId id="296" r:id="rId24"/>
    <p:sldId id="297" r:id="rId25"/>
    <p:sldId id="291" r:id="rId26"/>
    <p:sldId id="292" r:id="rId27"/>
    <p:sldId id="289" r:id="rId28"/>
    <p:sldId id="290" r:id="rId29"/>
    <p:sldId id="278" r:id="rId30"/>
    <p:sldId id="299" r:id="rId31"/>
    <p:sldId id="303" r:id="rId32"/>
    <p:sldId id="306" r:id="rId33"/>
    <p:sldId id="305" r:id="rId34"/>
    <p:sldId id="304" r:id="rId35"/>
    <p:sldId id="270" r:id="rId36"/>
  </p:sldIdLst>
  <p:sldSz cx="18288000" cy="10287000"/>
  <p:notesSz cx="6858000" cy="9144000"/>
  <p:embeddedFontLst>
    <p:embeddedFont>
      <p:font typeface="Avenir Next LT Pro" panose="020B0504020202020204" pitchFamily="34" charset="0"/>
      <p:regular r:id="rId38"/>
      <p:bold r:id="rId39"/>
      <p:italic r:id="rId40"/>
      <p:boldItalic r:id="rId41"/>
    </p:embeddedFont>
    <p:embeddedFont>
      <p:font typeface="DM Sans" pitchFamily="2" charset="0"/>
      <p:regular r:id="rId42"/>
      <p:bold r:id="rId43"/>
      <p:italic r:id="rId44"/>
      <p:boldItalic r:id="rId45"/>
    </p:embeddedFont>
    <p:embeddedFont>
      <p:font typeface="DM Sans Bold" charset="0"/>
      <p:regular r:id="rId46"/>
      <p:bold r:id="rId47"/>
    </p:embeddedFont>
    <p:embeddedFont>
      <p:font typeface="Oswald Bold" panose="020B0604020202020204" charset="0"/>
      <p:regular r:id="rId48"/>
      <p:bold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D45C03-EFE2-41AA-AD6B-03A83DFCC342}" v="3343" dt="2024-04-28T22:58:19.072"/>
  </p1510:revLst>
</p1510:revInfo>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9" d="100"/>
          <a:sy n="39" d="100"/>
        </p:scale>
        <p:origin x="940"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font" Target="fonts/font4.fntdata"/><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n, Sunanda" userId="S::sunanda.sen@okstate.edu::d46ace83-3bf1-401c-b039-200d6a567807" providerId="AD" clId="Web-{E9248C9A-D1AA-4F4F-682F-4AB69B8A6BC3}"/>
    <pc:docChg chg="addSld modSld">
      <pc:chgData name="Sen, Sunanda" userId="S::sunanda.sen@okstate.edu::d46ace83-3bf1-401c-b039-200d6a567807" providerId="AD" clId="Web-{E9248C9A-D1AA-4F4F-682F-4AB69B8A6BC3}" dt="2024-04-28T15:28:17.330" v="6"/>
      <pc:docMkLst>
        <pc:docMk/>
      </pc:docMkLst>
      <pc:sldChg chg="addSp delSp modSp new mod modClrScheme chgLayout">
        <pc:chgData name="Sen, Sunanda" userId="S::sunanda.sen@okstate.edu::d46ace83-3bf1-401c-b039-200d6a567807" providerId="AD" clId="Web-{E9248C9A-D1AA-4F4F-682F-4AB69B8A6BC3}" dt="2024-04-28T15:28:17.330" v="6"/>
        <pc:sldMkLst>
          <pc:docMk/>
          <pc:sldMk cId="1832957318" sldId="282"/>
        </pc:sldMkLst>
        <pc:spChg chg="mod">
          <ac:chgData name="Sen, Sunanda" userId="S::sunanda.sen@okstate.edu::d46ace83-3bf1-401c-b039-200d6a567807" providerId="AD" clId="Web-{E9248C9A-D1AA-4F4F-682F-4AB69B8A6BC3}" dt="2024-04-28T15:28:09.501" v="5"/>
          <ac:spMkLst>
            <pc:docMk/>
            <pc:sldMk cId="1832957318" sldId="282"/>
            <ac:spMk id="2" creationId="{789B5243-A70A-5F4F-DC25-B0678A34A748}"/>
          </ac:spMkLst>
        </pc:spChg>
        <pc:spChg chg="del">
          <ac:chgData name="Sen, Sunanda" userId="S::sunanda.sen@okstate.edu::d46ace83-3bf1-401c-b039-200d6a567807" providerId="AD" clId="Web-{E9248C9A-D1AA-4F4F-682F-4AB69B8A6BC3}" dt="2024-04-28T15:26:42.107" v="2"/>
          <ac:spMkLst>
            <pc:docMk/>
            <pc:sldMk cId="1832957318" sldId="282"/>
            <ac:spMk id="3" creationId="{6D48F5D5-E271-67F6-639F-E2CA33C06FF0}"/>
          </ac:spMkLst>
        </pc:spChg>
        <pc:spChg chg="mod">
          <ac:chgData name="Sen, Sunanda" userId="S::sunanda.sen@okstate.edu::d46ace83-3bf1-401c-b039-200d6a567807" providerId="AD" clId="Web-{E9248C9A-D1AA-4F4F-682F-4AB69B8A6BC3}" dt="2024-04-28T15:28:09.501" v="5"/>
          <ac:spMkLst>
            <pc:docMk/>
            <pc:sldMk cId="1832957318" sldId="282"/>
            <ac:spMk id="4" creationId="{308E2ABA-8CF7-8A8B-00E0-2F76DD91B046}"/>
          </ac:spMkLst>
        </pc:spChg>
        <pc:spChg chg="add del mod ord">
          <ac:chgData name="Sen, Sunanda" userId="S::sunanda.sen@okstate.edu::d46ace83-3bf1-401c-b039-200d6a567807" providerId="AD" clId="Web-{E9248C9A-D1AA-4F4F-682F-4AB69B8A6BC3}" dt="2024-04-28T15:28:09.501" v="5"/>
          <ac:spMkLst>
            <pc:docMk/>
            <pc:sldMk cId="1832957318" sldId="282"/>
            <ac:spMk id="6" creationId="{4064D913-1516-08FE-BAB7-74812DED229C}"/>
          </ac:spMkLst>
        </pc:spChg>
        <pc:spChg chg="add del mod">
          <ac:chgData name="Sen, Sunanda" userId="S::sunanda.sen@okstate.edu::d46ace83-3bf1-401c-b039-200d6a567807" providerId="AD" clId="Web-{E9248C9A-D1AA-4F4F-682F-4AB69B8A6BC3}" dt="2024-04-28T15:28:09.501" v="5"/>
          <ac:spMkLst>
            <pc:docMk/>
            <pc:sldMk cId="1832957318" sldId="282"/>
            <ac:spMk id="11" creationId="{7E9D1F2B-7BA8-6AA7-55A5-265EA11DBBCF}"/>
          </ac:spMkLst>
        </pc:spChg>
        <pc:spChg chg="add del mod">
          <ac:chgData name="Sen, Sunanda" userId="S::sunanda.sen@okstate.edu::d46ace83-3bf1-401c-b039-200d6a567807" providerId="AD" clId="Web-{E9248C9A-D1AA-4F4F-682F-4AB69B8A6BC3}" dt="2024-04-28T15:28:17.330" v="6"/>
          <ac:spMkLst>
            <pc:docMk/>
            <pc:sldMk cId="1832957318" sldId="282"/>
            <ac:spMk id="13" creationId="{72A56237-1A7D-3C2B-1FAA-1DB22CA6E34F}"/>
          </ac:spMkLst>
        </pc:spChg>
        <pc:spChg chg="add del mod">
          <ac:chgData name="Sen, Sunanda" userId="S::sunanda.sen@okstate.edu::d46ace83-3bf1-401c-b039-200d6a567807" providerId="AD" clId="Web-{E9248C9A-D1AA-4F4F-682F-4AB69B8A6BC3}" dt="2024-04-28T15:28:09.501" v="5"/>
          <ac:spMkLst>
            <pc:docMk/>
            <pc:sldMk cId="1832957318" sldId="282"/>
            <ac:spMk id="19" creationId="{0C4F57AC-0C88-2B91-48D6-FA659CA3BAF5}"/>
          </ac:spMkLst>
        </pc:spChg>
        <pc:spChg chg="add del mod">
          <ac:chgData name="Sen, Sunanda" userId="S::sunanda.sen@okstate.edu::d46ace83-3bf1-401c-b039-200d6a567807" providerId="AD" clId="Web-{E9248C9A-D1AA-4F4F-682F-4AB69B8A6BC3}" dt="2024-04-28T15:28:09.501" v="5"/>
          <ac:spMkLst>
            <pc:docMk/>
            <pc:sldMk cId="1832957318" sldId="282"/>
            <ac:spMk id="21" creationId="{8BF27939-42B2-6607-13DF-58AD6B7DF1A8}"/>
          </ac:spMkLst>
        </pc:spChg>
        <pc:spChg chg="add del mod">
          <ac:chgData name="Sen, Sunanda" userId="S::sunanda.sen@okstate.edu::d46ace83-3bf1-401c-b039-200d6a567807" providerId="AD" clId="Web-{E9248C9A-D1AA-4F4F-682F-4AB69B8A6BC3}" dt="2024-04-28T15:28:09.501" v="5"/>
          <ac:spMkLst>
            <pc:docMk/>
            <pc:sldMk cId="1832957318" sldId="282"/>
            <ac:spMk id="23" creationId="{B41A4B6B-8D82-EB6D-1CB3-5A7F9AE96F68}"/>
          </ac:spMkLst>
        </pc:spChg>
        <pc:graphicFrameChg chg="add del">
          <ac:chgData name="Sen, Sunanda" userId="S::sunanda.sen@okstate.edu::d46ace83-3bf1-401c-b039-200d6a567807" providerId="AD" clId="Web-{E9248C9A-D1AA-4F4F-682F-4AB69B8A6BC3}" dt="2024-04-28T15:28:09.501" v="5"/>
          <ac:graphicFrameMkLst>
            <pc:docMk/>
            <pc:sldMk cId="1832957318" sldId="282"/>
            <ac:graphicFrameMk id="15" creationId="{6281EFF1-6B38-A37C-839F-393B8A312EB6}"/>
          </ac:graphicFrameMkLst>
        </pc:graphicFrameChg>
      </pc:sldChg>
    </pc:docChg>
  </pc:docChgLst>
  <pc:docChgLst>
    <pc:chgData name="Rane, Chinmayi" userId="af0b51a4-15af-48b5-b8b1-e7939791df66" providerId="ADAL" clId="{8BD45C03-EFE2-41AA-AD6B-03A83DFCC342}"/>
    <pc:docChg chg="undo custSel addSld delSld modSld sldOrd">
      <pc:chgData name="Rane, Chinmayi" userId="af0b51a4-15af-48b5-b8b1-e7939791df66" providerId="ADAL" clId="{8BD45C03-EFE2-41AA-AD6B-03A83DFCC342}" dt="2024-05-05T18:08:45.123" v="3457" actId="20577"/>
      <pc:docMkLst>
        <pc:docMk/>
      </pc:docMkLst>
      <pc:sldChg chg="modSp mod">
        <pc:chgData name="Rane, Chinmayi" userId="af0b51a4-15af-48b5-b8b1-e7939791df66" providerId="ADAL" clId="{8BD45C03-EFE2-41AA-AD6B-03A83DFCC342}" dt="2024-04-27T20:17:01.828" v="212" actId="1035"/>
        <pc:sldMkLst>
          <pc:docMk/>
          <pc:sldMk cId="0" sldId="256"/>
        </pc:sldMkLst>
        <pc:spChg chg="mod">
          <ac:chgData name="Rane, Chinmayi" userId="af0b51a4-15af-48b5-b8b1-e7939791df66" providerId="ADAL" clId="{8BD45C03-EFE2-41AA-AD6B-03A83DFCC342}" dt="2024-04-27T18:31:45.408" v="133" actId="1036"/>
          <ac:spMkLst>
            <pc:docMk/>
            <pc:sldMk cId="0" sldId="256"/>
            <ac:spMk id="9" creationId="{00000000-0000-0000-0000-000000000000}"/>
          </ac:spMkLst>
        </pc:spChg>
        <pc:spChg chg="mod">
          <ac:chgData name="Rane, Chinmayi" userId="af0b51a4-15af-48b5-b8b1-e7939791df66" providerId="ADAL" clId="{8BD45C03-EFE2-41AA-AD6B-03A83DFCC342}" dt="2024-04-27T18:31:41.539" v="130" actId="1076"/>
          <ac:spMkLst>
            <pc:docMk/>
            <pc:sldMk cId="0" sldId="256"/>
            <ac:spMk id="10" creationId="{00000000-0000-0000-0000-000000000000}"/>
          </ac:spMkLst>
        </pc:spChg>
        <pc:spChg chg="mod">
          <ac:chgData name="Rane, Chinmayi" userId="af0b51a4-15af-48b5-b8b1-e7939791df66" providerId="ADAL" clId="{8BD45C03-EFE2-41AA-AD6B-03A83DFCC342}" dt="2024-04-27T20:17:01.828" v="212" actId="1035"/>
          <ac:spMkLst>
            <pc:docMk/>
            <pc:sldMk cId="0" sldId="256"/>
            <ac:spMk id="11" creationId="{00000000-0000-0000-0000-000000000000}"/>
          </ac:spMkLst>
        </pc:spChg>
      </pc:sldChg>
      <pc:sldChg chg="addSp delSp modSp del mod ord">
        <pc:chgData name="Rane, Chinmayi" userId="af0b51a4-15af-48b5-b8b1-e7939791df66" providerId="ADAL" clId="{8BD45C03-EFE2-41AA-AD6B-03A83DFCC342}" dt="2024-04-27T19:23:38.125" v="205" actId="47"/>
        <pc:sldMkLst>
          <pc:docMk/>
          <pc:sldMk cId="0" sldId="257"/>
        </pc:sldMkLst>
        <pc:spChg chg="mod">
          <ac:chgData name="Rane, Chinmayi" userId="af0b51a4-15af-48b5-b8b1-e7939791df66" providerId="ADAL" clId="{8BD45C03-EFE2-41AA-AD6B-03A83DFCC342}" dt="2024-04-27T18:29:56.119" v="115" actId="208"/>
          <ac:spMkLst>
            <pc:docMk/>
            <pc:sldMk cId="0" sldId="257"/>
            <ac:spMk id="4" creationId="{00000000-0000-0000-0000-000000000000}"/>
          </ac:spMkLst>
        </pc:spChg>
        <pc:spChg chg="mod">
          <ac:chgData name="Rane, Chinmayi" userId="af0b51a4-15af-48b5-b8b1-e7939791df66" providerId="ADAL" clId="{8BD45C03-EFE2-41AA-AD6B-03A83DFCC342}" dt="2024-04-27T18:29:56.119" v="115" actId="208"/>
          <ac:spMkLst>
            <pc:docMk/>
            <pc:sldMk cId="0" sldId="257"/>
            <ac:spMk id="5" creationId="{00000000-0000-0000-0000-000000000000}"/>
          </ac:spMkLst>
        </pc:spChg>
        <pc:spChg chg="mod">
          <ac:chgData name="Rane, Chinmayi" userId="af0b51a4-15af-48b5-b8b1-e7939791df66" providerId="ADAL" clId="{8BD45C03-EFE2-41AA-AD6B-03A83DFCC342}" dt="2024-04-27T18:35:07.523" v="149" actId="207"/>
          <ac:spMkLst>
            <pc:docMk/>
            <pc:sldMk cId="0" sldId="257"/>
            <ac:spMk id="28" creationId="{8A35BD5F-4C71-0E41-687C-B12BAE2430ED}"/>
          </ac:spMkLst>
        </pc:spChg>
        <pc:spChg chg="mod">
          <ac:chgData name="Rane, Chinmayi" userId="af0b51a4-15af-48b5-b8b1-e7939791df66" providerId="ADAL" clId="{8BD45C03-EFE2-41AA-AD6B-03A83DFCC342}" dt="2024-04-27T18:35:07.523" v="149" actId="207"/>
          <ac:spMkLst>
            <pc:docMk/>
            <pc:sldMk cId="0" sldId="257"/>
            <ac:spMk id="29" creationId="{EDF30E1F-1240-1193-5962-BE3526774BAC}"/>
          </ac:spMkLst>
        </pc:spChg>
        <pc:grpChg chg="mod">
          <ac:chgData name="Rane, Chinmayi" userId="af0b51a4-15af-48b5-b8b1-e7939791df66" providerId="ADAL" clId="{8BD45C03-EFE2-41AA-AD6B-03A83DFCC342}" dt="2024-04-27T18:29:51.652" v="114" actId="207"/>
          <ac:grpSpMkLst>
            <pc:docMk/>
            <pc:sldMk cId="0" sldId="257"/>
            <ac:grpSpMk id="3" creationId="{00000000-0000-0000-0000-000000000000}"/>
          </ac:grpSpMkLst>
        </pc:grpChg>
        <pc:grpChg chg="del">
          <ac:chgData name="Rane, Chinmayi" userId="af0b51a4-15af-48b5-b8b1-e7939791df66" providerId="ADAL" clId="{8BD45C03-EFE2-41AA-AD6B-03A83DFCC342}" dt="2024-04-27T18:33:50.824" v="139" actId="478"/>
          <ac:grpSpMkLst>
            <pc:docMk/>
            <pc:sldMk cId="0" sldId="257"/>
            <ac:grpSpMk id="17" creationId="{00000000-0000-0000-0000-000000000000}"/>
          </ac:grpSpMkLst>
        </pc:grpChg>
        <pc:grpChg chg="add mod">
          <ac:chgData name="Rane, Chinmayi" userId="af0b51a4-15af-48b5-b8b1-e7939791df66" providerId="ADAL" clId="{8BD45C03-EFE2-41AA-AD6B-03A83DFCC342}" dt="2024-04-27T18:42:19.746" v="192" actId="14100"/>
          <ac:grpSpMkLst>
            <pc:docMk/>
            <pc:sldMk cId="0" sldId="257"/>
            <ac:grpSpMk id="27" creationId="{5BBC6294-02B1-6470-E5F5-131AAE1A3930}"/>
          </ac:grpSpMkLst>
        </pc:grpChg>
        <pc:picChg chg="add del mod">
          <ac:chgData name="Rane, Chinmayi" userId="af0b51a4-15af-48b5-b8b1-e7939791df66" providerId="ADAL" clId="{8BD45C03-EFE2-41AA-AD6B-03A83DFCC342}" dt="2024-04-27T18:35:12.497" v="150" actId="478"/>
          <ac:picMkLst>
            <pc:docMk/>
            <pc:sldMk cId="0" sldId="257"/>
            <ac:picMk id="30" creationId="{212FEB34-F552-A9BB-1C81-02F3A07A2979}"/>
          </ac:picMkLst>
        </pc:picChg>
        <pc:picChg chg="add del">
          <ac:chgData name="Rane, Chinmayi" userId="af0b51a4-15af-48b5-b8b1-e7939791df66" providerId="ADAL" clId="{8BD45C03-EFE2-41AA-AD6B-03A83DFCC342}" dt="2024-04-27T19:23:16.802" v="203" actId="478"/>
          <ac:picMkLst>
            <pc:docMk/>
            <pc:sldMk cId="0" sldId="257"/>
            <ac:picMk id="32" creationId="{5544C620-EF3A-48E6-399B-F7B4598DD878}"/>
          </ac:picMkLst>
        </pc:picChg>
      </pc:sldChg>
      <pc:sldChg chg="addSp delSp modSp mod ord">
        <pc:chgData name="Rane, Chinmayi" userId="af0b51a4-15af-48b5-b8b1-e7939791df66" providerId="ADAL" clId="{8BD45C03-EFE2-41AA-AD6B-03A83DFCC342}" dt="2024-04-28T22:34:07.814" v="3415" actId="1076"/>
        <pc:sldMkLst>
          <pc:docMk/>
          <pc:sldMk cId="0" sldId="258"/>
        </pc:sldMkLst>
        <pc:spChg chg="del mod">
          <ac:chgData name="Rane, Chinmayi" userId="af0b51a4-15af-48b5-b8b1-e7939791df66" providerId="ADAL" clId="{8BD45C03-EFE2-41AA-AD6B-03A83DFCC342}" dt="2024-04-28T22:32:55.682" v="3357" actId="478"/>
          <ac:spMkLst>
            <pc:docMk/>
            <pc:sldMk cId="0" sldId="258"/>
            <ac:spMk id="5" creationId="{00000000-0000-0000-0000-000000000000}"/>
          </ac:spMkLst>
        </pc:spChg>
        <pc:spChg chg="mod">
          <ac:chgData name="Rane, Chinmayi" userId="af0b51a4-15af-48b5-b8b1-e7939791df66" providerId="ADAL" clId="{8BD45C03-EFE2-41AA-AD6B-03A83DFCC342}" dt="2024-04-27T18:28:03.783" v="106" actId="164"/>
          <ac:spMkLst>
            <pc:docMk/>
            <pc:sldMk cId="0" sldId="258"/>
            <ac:spMk id="6" creationId="{00000000-0000-0000-0000-000000000000}"/>
          </ac:spMkLst>
        </pc:spChg>
        <pc:spChg chg="mod">
          <ac:chgData name="Rane, Chinmayi" userId="af0b51a4-15af-48b5-b8b1-e7939791df66" providerId="ADAL" clId="{8BD45C03-EFE2-41AA-AD6B-03A83DFCC342}" dt="2024-04-27T18:28:03.783" v="106" actId="164"/>
          <ac:spMkLst>
            <pc:docMk/>
            <pc:sldMk cId="0" sldId="258"/>
            <ac:spMk id="7" creationId="{00000000-0000-0000-0000-000000000000}"/>
          </ac:spMkLst>
        </pc:spChg>
        <pc:spChg chg="mod">
          <ac:chgData name="Rane, Chinmayi" userId="af0b51a4-15af-48b5-b8b1-e7939791df66" providerId="ADAL" clId="{8BD45C03-EFE2-41AA-AD6B-03A83DFCC342}" dt="2024-04-27T18:28:03.783" v="106" actId="164"/>
          <ac:spMkLst>
            <pc:docMk/>
            <pc:sldMk cId="0" sldId="258"/>
            <ac:spMk id="8" creationId="{00000000-0000-0000-0000-000000000000}"/>
          </ac:spMkLst>
        </pc:spChg>
        <pc:spChg chg="mod">
          <ac:chgData name="Rane, Chinmayi" userId="af0b51a4-15af-48b5-b8b1-e7939791df66" providerId="ADAL" clId="{8BD45C03-EFE2-41AA-AD6B-03A83DFCC342}" dt="2024-04-27T18:28:03.783" v="106" actId="164"/>
          <ac:spMkLst>
            <pc:docMk/>
            <pc:sldMk cId="0" sldId="258"/>
            <ac:spMk id="9" creationId="{00000000-0000-0000-0000-000000000000}"/>
          </ac:spMkLst>
        </pc:spChg>
        <pc:spChg chg="mod">
          <ac:chgData name="Rane, Chinmayi" userId="af0b51a4-15af-48b5-b8b1-e7939791df66" providerId="ADAL" clId="{8BD45C03-EFE2-41AA-AD6B-03A83DFCC342}" dt="2024-04-27T18:28:03.783" v="106" actId="164"/>
          <ac:spMkLst>
            <pc:docMk/>
            <pc:sldMk cId="0" sldId="258"/>
            <ac:spMk id="10" creationId="{00000000-0000-0000-0000-000000000000}"/>
          </ac:spMkLst>
        </pc:spChg>
        <pc:spChg chg="mod">
          <ac:chgData name="Rane, Chinmayi" userId="af0b51a4-15af-48b5-b8b1-e7939791df66" providerId="ADAL" clId="{8BD45C03-EFE2-41AA-AD6B-03A83DFCC342}" dt="2024-04-27T18:28:03.783" v="106" actId="164"/>
          <ac:spMkLst>
            <pc:docMk/>
            <pc:sldMk cId="0" sldId="258"/>
            <ac:spMk id="11" creationId="{00000000-0000-0000-0000-000000000000}"/>
          </ac:spMkLst>
        </pc:spChg>
        <pc:spChg chg="mod">
          <ac:chgData name="Rane, Chinmayi" userId="af0b51a4-15af-48b5-b8b1-e7939791df66" providerId="ADAL" clId="{8BD45C03-EFE2-41AA-AD6B-03A83DFCC342}" dt="2024-04-27T18:28:03.783" v="106" actId="164"/>
          <ac:spMkLst>
            <pc:docMk/>
            <pc:sldMk cId="0" sldId="258"/>
            <ac:spMk id="12" creationId="{00000000-0000-0000-0000-000000000000}"/>
          </ac:spMkLst>
        </pc:spChg>
        <pc:spChg chg="mod">
          <ac:chgData name="Rane, Chinmayi" userId="af0b51a4-15af-48b5-b8b1-e7939791df66" providerId="ADAL" clId="{8BD45C03-EFE2-41AA-AD6B-03A83DFCC342}" dt="2024-04-27T18:28:03.783" v="106" actId="164"/>
          <ac:spMkLst>
            <pc:docMk/>
            <pc:sldMk cId="0" sldId="258"/>
            <ac:spMk id="13" creationId="{00000000-0000-0000-0000-000000000000}"/>
          </ac:spMkLst>
        </pc:spChg>
        <pc:spChg chg="mod">
          <ac:chgData name="Rane, Chinmayi" userId="af0b51a4-15af-48b5-b8b1-e7939791df66" providerId="ADAL" clId="{8BD45C03-EFE2-41AA-AD6B-03A83DFCC342}" dt="2024-04-27T18:28:03.783" v="106" actId="164"/>
          <ac:spMkLst>
            <pc:docMk/>
            <pc:sldMk cId="0" sldId="258"/>
            <ac:spMk id="14" creationId="{00000000-0000-0000-0000-000000000000}"/>
          </ac:spMkLst>
        </pc:spChg>
        <pc:spChg chg="mod">
          <ac:chgData name="Rane, Chinmayi" userId="af0b51a4-15af-48b5-b8b1-e7939791df66" providerId="ADAL" clId="{8BD45C03-EFE2-41AA-AD6B-03A83DFCC342}" dt="2024-04-27T18:28:03.783" v="106" actId="164"/>
          <ac:spMkLst>
            <pc:docMk/>
            <pc:sldMk cId="0" sldId="258"/>
            <ac:spMk id="15" creationId="{00000000-0000-0000-0000-000000000000}"/>
          </ac:spMkLst>
        </pc:spChg>
        <pc:spChg chg="mod">
          <ac:chgData name="Rane, Chinmayi" userId="af0b51a4-15af-48b5-b8b1-e7939791df66" providerId="ADAL" clId="{8BD45C03-EFE2-41AA-AD6B-03A83DFCC342}" dt="2024-04-27T18:28:03.783" v="106" actId="164"/>
          <ac:spMkLst>
            <pc:docMk/>
            <pc:sldMk cId="0" sldId="258"/>
            <ac:spMk id="16" creationId="{00000000-0000-0000-0000-000000000000}"/>
          </ac:spMkLst>
        </pc:spChg>
        <pc:spChg chg="mod">
          <ac:chgData name="Rane, Chinmayi" userId="af0b51a4-15af-48b5-b8b1-e7939791df66" providerId="ADAL" clId="{8BD45C03-EFE2-41AA-AD6B-03A83DFCC342}" dt="2024-04-27T18:28:03.783" v="106" actId="164"/>
          <ac:spMkLst>
            <pc:docMk/>
            <pc:sldMk cId="0" sldId="258"/>
            <ac:spMk id="17" creationId="{00000000-0000-0000-0000-000000000000}"/>
          </ac:spMkLst>
        </pc:spChg>
        <pc:spChg chg="mod">
          <ac:chgData name="Rane, Chinmayi" userId="af0b51a4-15af-48b5-b8b1-e7939791df66" providerId="ADAL" clId="{8BD45C03-EFE2-41AA-AD6B-03A83DFCC342}" dt="2024-04-28T19:16:57.473" v="2046" actId="21"/>
          <ac:spMkLst>
            <pc:docMk/>
            <pc:sldMk cId="0" sldId="258"/>
            <ac:spMk id="18" creationId="{00000000-0000-0000-0000-000000000000}"/>
          </ac:spMkLst>
        </pc:spChg>
        <pc:spChg chg="mod">
          <ac:chgData name="Rane, Chinmayi" userId="af0b51a4-15af-48b5-b8b1-e7939791df66" providerId="ADAL" clId="{8BD45C03-EFE2-41AA-AD6B-03A83DFCC342}" dt="2024-04-28T19:17:11.884" v="2049" actId="20577"/>
          <ac:spMkLst>
            <pc:docMk/>
            <pc:sldMk cId="0" sldId="258"/>
            <ac:spMk id="19" creationId="{00000000-0000-0000-0000-000000000000}"/>
          </ac:spMkLst>
        </pc:spChg>
        <pc:spChg chg="mod">
          <ac:chgData name="Rane, Chinmayi" userId="af0b51a4-15af-48b5-b8b1-e7939791df66" providerId="ADAL" clId="{8BD45C03-EFE2-41AA-AD6B-03A83DFCC342}" dt="2024-04-27T18:28:03.783" v="106" actId="164"/>
          <ac:spMkLst>
            <pc:docMk/>
            <pc:sldMk cId="0" sldId="258"/>
            <ac:spMk id="20" creationId="{00000000-0000-0000-0000-000000000000}"/>
          </ac:spMkLst>
        </pc:spChg>
        <pc:spChg chg="mod">
          <ac:chgData name="Rane, Chinmayi" userId="af0b51a4-15af-48b5-b8b1-e7939791df66" providerId="ADAL" clId="{8BD45C03-EFE2-41AA-AD6B-03A83DFCC342}" dt="2024-04-27T18:28:03.783" v="106" actId="164"/>
          <ac:spMkLst>
            <pc:docMk/>
            <pc:sldMk cId="0" sldId="258"/>
            <ac:spMk id="21" creationId="{00000000-0000-0000-0000-000000000000}"/>
          </ac:spMkLst>
        </pc:spChg>
        <pc:spChg chg="add del">
          <ac:chgData name="Rane, Chinmayi" userId="af0b51a4-15af-48b5-b8b1-e7939791df66" providerId="ADAL" clId="{8BD45C03-EFE2-41AA-AD6B-03A83DFCC342}" dt="2024-04-27T18:11:06.088" v="25" actId="22"/>
          <ac:spMkLst>
            <pc:docMk/>
            <pc:sldMk cId="0" sldId="258"/>
            <ac:spMk id="23" creationId="{7D39A8F3-1F43-F1AC-B82F-C98492C9D405}"/>
          </ac:spMkLst>
        </pc:spChg>
        <pc:spChg chg="add mod">
          <ac:chgData name="Rane, Chinmayi" userId="af0b51a4-15af-48b5-b8b1-e7939791df66" providerId="ADAL" clId="{8BD45C03-EFE2-41AA-AD6B-03A83DFCC342}" dt="2024-04-28T22:33:53.251" v="3413" actId="20577"/>
          <ac:spMkLst>
            <pc:docMk/>
            <pc:sldMk cId="0" sldId="258"/>
            <ac:spMk id="23" creationId="{882CFB97-0359-4ED4-BEA5-21A198D1F899}"/>
          </ac:spMkLst>
        </pc:spChg>
        <pc:spChg chg="add mod">
          <ac:chgData name="Rane, Chinmayi" userId="af0b51a4-15af-48b5-b8b1-e7939791df66" providerId="ADAL" clId="{8BD45C03-EFE2-41AA-AD6B-03A83DFCC342}" dt="2024-04-27T18:13:19.376" v="88" actId="1037"/>
          <ac:spMkLst>
            <pc:docMk/>
            <pc:sldMk cId="0" sldId="258"/>
            <ac:spMk id="24" creationId="{4BE514E3-6062-0E50-ED8D-6D850FE1480C}"/>
          </ac:spMkLst>
        </pc:spChg>
        <pc:grpChg chg="mod">
          <ac:chgData name="Rane, Chinmayi" userId="af0b51a4-15af-48b5-b8b1-e7939791df66" providerId="ADAL" clId="{8BD45C03-EFE2-41AA-AD6B-03A83DFCC342}" dt="2024-04-27T18:28:03.783" v="106" actId="164"/>
          <ac:grpSpMkLst>
            <pc:docMk/>
            <pc:sldMk cId="0" sldId="258"/>
            <ac:grpSpMk id="2" creationId="{00000000-0000-0000-0000-000000000000}"/>
          </ac:grpSpMkLst>
        </pc:grpChg>
        <pc:grpChg chg="add del mod">
          <ac:chgData name="Rane, Chinmayi" userId="af0b51a4-15af-48b5-b8b1-e7939791df66" providerId="ADAL" clId="{8BD45C03-EFE2-41AA-AD6B-03A83DFCC342}" dt="2024-04-28T22:32:58.944" v="3358" actId="478"/>
          <ac:grpSpMkLst>
            <pc:docMk/>
            <pc:sldMk cId="0" sldId="258"/>
            <ac:grpSpMk id="22" creationId="{E14E824E-6B37-DC61-3F8B-D1D54A6D8979}"/>
          </ac:grpSpMkLst>
        </pc:grpChg>
        <pc:picChg chg="add mod">
          <ac:chgData name="Rane, Chinmayi" userId="af0b51a4-15af-48b5-b8b1-e7939791df66" providerId="ADAL" clId="{8BD45C03-EFE2-41AA-AD6B-03A83DFCC342}" dt="2024-04-28T22:34:07.814" v="3415" actId="1076"/>
          <ac:picMkLst>
            <pc:docMk/>
            <pc:sldMk cId="0" sldId="258"/>
            <ac:picMk id="1026" creationId="{C6BE842B-A0AD-F365-C4DF-FD4210DF66D9}"/>
          </ac:picMkLst>
        </pc:picChg>
      </pc:sldChg>
      <pc:sldChg chg="addSp delSp modSp mod modNotesTx">
        <pc:chgData name="Rane, Chinmayi" userId="af0b51a4-15af-48b5-b8b1-e7939791df66" providerId="ADAL" clId="{8BD45C03-EFE2-41AA-AD6B-03A83DFCC342}" dt="2024-05-05T18:07:05.950" v="3433" actId="20577"/>
        <pc:sldMkLst>
          <pc:docMk/>
          <pc:sldMk cId="0" sldId="259"/>
        </pc:sldMkLst>
        <pc:spChg chg="mod">
          <ac:chgData name="Rane, Chinmayi" userId="af0b51a4-15af-48b5-b8b1-e7939791df66" providerId="ADAL" clId="{8BD45C03-EFE2-41AA-AD6B-03A83DFCC342}" dt="2024-04-27T20:22:18.205" v="315" actId="1076"/>
          <ac:spMkLst>
            <pc:docMk/>
            <pc:sldMk cId="0" sldId="259"/>
            <ac:spMk id="2" creationId="{00000000-0000-0000-0000-000000000000}"/>
          </ac:spMkLst>
        </pc:spChg>
        <pc:spChg chg="mod">
          <ac:chgData name="Rane, Chinmayi" userId="af0b51a4-15af-48b5-b8b1-e7939791df66" providerId="ADAL" clId="{8BD45C03-EFE2-41AA-AD6B-03A83DFCC342}" dt="2024-04-27T20:17:17.125" v="213" actId="6549"/>
          <ac:spMkLst>
            <pc:docMk/>
            <pc:sldMk cId="0" sldId="259"/>
            <ac:spMk id="5" creationId="{00000000-0000-0000-0000-000000000000}"/>
          </ac:spMkLst>
        </pc:spChg>
        <pc:spChg chg="mod">
          <ac:chgData name="Rane, Chinmayi" userId="af0b51a4-15af-48b5-b8b1-e7939791df66" providerId="ADAL" clId="{8BD45C03-EFE2-41AA-AD6B-03A83DFCC342}" dt="2024-04-27T18:31:22.661" v="129" actId="20577"/>
          <ac:spMkLst>
            <pc:docMk/>
            <pc:sldMk cId="0" sldId="259"/>
            <ac:spMk id="6" creationId="{00000000-0000-0000-0000-000000000000}"/>
          </ac:spMkLst>
        </pc:spChg>
        <pc:spChg chg="del mod">
          <ac:chgData name="Rane, Chinmayi" userId="af0b51a4-15af-48b5-b8b1-e7939791df66" providerId="ADAL" clId="{8BD45C03-EFE2-41AA-AD6B-03A83DFCC342}" dt="2024-04-27T20:17:22.195" v="216" actId="478"/>
          <ac:spMkLst>
            <pc:docMk/>
            <pc:sldMk cId="0" sldId="259"/>
            <ac:spMk id="7" creationId="{00000000-0000-0000-0000-000000000000}"/>
          </ac:spMkLst>
        </pc:spChg>
        <pc:spChg chg="del mod">
          <ac:chgData name="Rane, Chinmayi" userId="af0b51a4-15af-48b5-b8b1-e7939791df66" providerId="ADAL" clId="{8BD45C03-EFE2-41AA-AD6B-03A83DFCC342}" dt="2024-04-27T20:17:31.605" v="220" actId="478"/>
          <ac:spMkLst>
            <pc:docMk/>
            <pc:sldMk cId="0" sldId="259"/>
            <ac:spMk id="11" creationId="{00000000-0000-0000-0000-000000000000}"/>
          </ac:spMkLst>
        </pc:spChg>
        <pc:spChg chg="del mod">
          <ac:chgData name="Rane, Chinmayi" userId="af0b51a4-15af-48b5-b8b1-e7939791df66" providerId="ADAL" clId="{8BD45C03-EFE2-41AA-AD6B-03A83DFCC342}" dt="2024-04-27T20:17:38.290" v="223" actId="478"/>
          <ac:spMkLst>
            <pc:docMk/>
            <pc:sldMk cId="0" sldId="259"/>
            <ac:spMk id="15" creationId="{00000000-0000-0000-0000-000000000000}"/>
          </ac:spMkLst>
        </pc:spChg>
        <pc:spChg chg="add mod">
          <ac:chgData name="Rane, Chinmayi" userId="af0b51a4-15af-48b5-b8b1-e7939791df66" providerId="ADAL" clId="{8BD45C03-EFE2-41AA-AD6B-03A83DFCC342}" dt="2024-04-27T21:44:58.962" v="1137" actId="14100"/>
          <ac:spMkLst>
            <pc:docMk/>
            <pc:sldMk cId="0" sldId="259"/>
            <ac:spMk id="28" creationId="{B6026FD9-FF80-06C2-B801-0AA1D8E8F37A}"/>
          </ac:spMkLst>
        </pc:spChg>
        <pc:spChg chg="mod">
          <ac:chgData name="Rane, Chinmayi" userId="af0b51a4-15af-48b5-b8b1-e7939791df66" providerId="ADAL" clId="{8BD45C03-EFE2-41AA-AD6B-03A83DFCC342}" dt="2024-04-27T20:21:11.796" v="283"/>
          <ac:spMkLst>
            <pc:docMk/>
            <pc:sldMk cId="0" sldId="259"/>
            <ac:spMk id="30" creationId="{E7F4CB61-73F6-7CB1-44D1-424E9D984C2B}"/>
          </ac:spMkLst>
        </pc:spChg>
        <pc:spChg chg="mod">
          <ac:chgData name="Rane, Chinmayi" userId="af0b51a4-15af-48b5-b8b1-e7939791df66" providerId="ADAL" clId="{8BD45C03-EFE2-41AA-AD6B-03A83DFCC342}" dt="2024-04-27T20:21:11.796" v="283"/>
          <ac:spMkLst>
            <pc:docMk/>
            <pc:sldMk cId="0" sldId="259"/>
            <ac:spMk id="31" creationId="{BE5080D4-6F47-0A5B-69B5-BB251D59EF95}"/>
          </ac:spMkLst>
        </pc:spChg>
        <pc:spChg chg="mod">
          <ac:chgData name="Rane, Chinmayi" userId="af0b51a4-15af-48b5-b8b1-e7939791df66" providerId="ADAL" clId="{8BD45C03-EFE2-41AA-AD6B-03A83DFCC342}" dt="2024-04-27T20:21:33.834" v="291"/>
          <ac:spMkLst>
            <pc:docMk/>
            <pc:sldMk cId="0" sldId="259"/>
            <ac:spMk id="33" creationId="{19479B0E-32B6-9189-B361-0C3972F87D92}"/>
          </ac:spMkLst>
        </pc:spChg>
        <pc:spChg chg="mod">
          <ac:chgData name="Rane, Chinmayi" userId="af0b51a4-15af-48b5-b8b1-e7939791df66" providerId="ADAL" clId="{8BD45C03-EFE2-41AA-AD6B-03A83DFCC342}" dt="2024-04-27T20:21:33.834" v="291"/>
          <ac:spMkLst>
            <pc:docMk/>
            <pc:sldMk cId="0" sldId="259"/>
            <ac:spMk id="34" creationId="{119F373E-24AD-6B52-1011-9F66E66406C1}"/>
          </ac:spMkLst>
        </pc:spChg>
        <pc:spChg chg="add mod">
          <ac:chgData name="Rane, Chinmayi" userId="af0b51a4-15af-48b5-b8b1-e7939791df66" providerId="ADAL" clId="{8BD45C03-EFE2-41AA-AD6B-03A83DFCC342}" dt="2024-04-28T22:33:25.950" v="3375" actId="20577"/>
          <ac:spMkLst>
            <pc:docMk/>
            <pc:sldMk cId="0" sldId="259"/>
            <ac:spMk id="35" creationId="{C16E1E07-7BA9-3B84-BD96-4F46C3FAE735}"/>
          </ac:spMkLst>
        </pc:spChg>
        <pc:spChg chg="add mod">
          <ac:chgData name="Rane, Chinmayi" userId="af0b51a4-15af-48b5-b8b1-e7939791df66" providerId="ADAL" clId="{8BD45C03-EFE2-41AA-AD6B-03A83DFCC342}" dt="2024-04-27T20:22:44.123" v="329" actId="14100"/>
          <ac:spMkLst>
            <pc:docMk/>
            <pc:sldMk cId="0" sldId="259"/>
            <ac:spMk id="36" creationId="{7552F8EE-605F-8202-418B-5E9A83E96EB9}"/>
          </ac:spMkLst>
        </pc:spChg>
        <pc:spChg chg="mod">
          <ac:chgData name="Rane, Chinmayi" userId="af0b51a4-15af-48b5-b8b1-e7939791df66" providerId="ADAL" clId="{8BD45C03-EFE2-41AA-AD6B-03A83DFCC342}" dt="2024-04-27T20:29:30.877" v="387"/>
          <ac:spMkLst>
            <pc:docMk/>
            <pc:sldMk cId="0" sldId="259"/>
            <ac:spMk id="40" creationId="{50ED4AF1-DB2C-9540-B5CC-7491B3F69DE6}"/>
          </ac:spMkLst>
        </pc:spChg>
        <pc:spChg chg="mod">
          <ac:chgData name="Rane, Chinmayi" userId="af0b51a4-15af-48b5-b8b1-e7939791df66" providerId="ADAL" clId="{8BD45C03-EFE2-41AA-AD6B-03A83DFCC342}" dt="2024-04-27T20:29:30.877" v="387"/>
          <ac:spMkLst>
            <pc:docMk/>
            <pc:sldMk cId="0" sldId="259"/>
            <ac:spMk id="41" creationId="{E4A1A4B6-D335-6148-07D8-D63D77ED7FE7}"/>
          </ac:spMkLst>
        </pc:spChg>
        <pc:spChg chg="mod">
          <ac:chgData name="Rane, Chinmayi" userId="af0b51a4-15af-48b5-b8b1-e7939791df66" providerId="ADAL" clId="{8BD45C03-EFE2-41AA-AD6B-03A83DFCC342}" dt="2024-04-27T20:29:36.839" v="389"/>
          <ac:spMkLst>
            <pc:docMk/>
            <pc:sldMk cId="0" sldId="259"/>
            <ac:spMk id="43" creationId="{A3035092-F508-5626-2564-DF4D7A7D86E9}"/>
          </ac:spMkLst>
        </pc:spChg>
        <pc:spChg chg="mod">
          <ac:chgData name="Rane, Chinmayi" userId="af0b51a4-15af-48b5-b8b1-e7939791df66" providerId="ADAL" clId="{8BD45C03-EFE2-41AA-AD6B-03A83DFCC342}" dt="2024-04-27T20:29:36.839" v="389"/>
          <ac:spMkLst>
            <pc:docMk/>
            <pc:sldMk cId="0" sldId="259"/>
            <ac:spMk id="44" creationId="{F442B405-F936-474D-9A7E-1177F9649053}"/>
          </ac:spMkLst>
        </pc:spChg>
        <pc:spChg chg="add mod">
          <ac:chgData name="Rane, Chinmayi" userId="af0b51a4-15af-48b5-b8b1-e7939791df66" providerId="ADAL" clId="{8BD45C03-EFE2-41AA-AD6B-03A83DFCC342}" dt="2024-04-27T20:35:12.097" v="468" actId="1076"/>
          <ac:spMkLst>
            <pc:docMk/>
            <pc:sldMk cId="0" sldId="259"/>
            <ac:spMk id="45" creationId="{AC6569D0-66D4-8091-DB89-291EF2289BE6}"/>
          </ac:spMkLst>
        </pc:spChg>
        <pc:spChg chg="add mod">
          <ac:chgData name="Rane, Chinmayi" userId="af0b51a4-15af-48b5-b8b1-e7939791df66" providerId="ADAL" clId="{8BD45C03-EFE2-41AA-AD6B-03A83DFCC342}" dt="2024-04-27T20:31:39.949" v="458" actId="20577"/>
          <ac:spMkLst>
            <pc:docMk/>
            <pc:sldMk cId="0" sldId="259"/>
            <ac:spMk id="46" creationId="{669DD0A8-FA09-CDCD-3843-5D2CC2B7F7D9}"/>
          </ac:spMkLst>
        </pc:spChg>
        <pc:spChg chg="add mod">
          <ac:chgData name="Rane, Chinmayi" userId="af0b51a4-15af-48b5-b8b1-e7939791df66" providerId="ADAL" clId="{8BD45C03-EFE2-41AA-AD6B-03A83DFCC342}" dt="2024-04-27T20:38:50.257" v="537" actId="1076"/>
          <ac:spMkLst>
            <pc:docMk/>
            <pc:sldMk cId="0" sldId="259"/>
            <ac:spMk id="47" creationId="{C393DCF4-EF0B-5ABF-C646-61D29971C7B2}"/>
          </ac:spMkLst>
        </pc:spChg>
        <pc:spChg chg="add mod">
          <ac:chgData name="Rane, Chinmayi" userId="af0b51a4-15af-48b5-b8b1-e7939791df66" providerId="ADAL" clId="{8BD45C03-EFE2-41AA-AD6B-03A83DFCC342}" dt="2024-04-27T20:36:22.327" v="505" actId="20577"/>
          <ac:spMkLst>
            <pc:docMk/>
            <pc:sldMk cId="0" sldId="259"/>
            <ac:spMk id="48" creationId="{5B124DC6-E5A9-C5AA-AC54-D07AF14BEE40}"/>
          </ac:spMkLst>
        </pc:spChg>
        <pc:spChg chg="mod">
          <ac:chgData name="Rane, Chinmayi" userId="af0b51a4-15af-48b5-b8b1-e7939791df66" providerId="ADAL" clId="{8BD45C03-EFE2-41AA-AD6B-03A83DFCC342}" dt="2024-04-27T20:36:27.125" v="506"/>
          <ac:spMkLst>
            <pc:docMk/>
            <pc:sldMk cId="0" sldId="259"/>
            <ac:spMk id="50" creationId="{502252B8-902C-FFB1-3A5A-ABAC26B78AFB}"/>
          </ac:spMkLst>
        </pc:spChg>
        <pc:spChg chg="mod">
          <ac:chgData name="Rane, Chinmayi" userId="af0b51a4-15af-48b5-b8b1-e7939791df66" providerId="ADAL" clId="{8BD45C03-EFE2-41AA-AD6B-03A83DFCC342}" dt="2024-04-27T20:36:31.225" v="508" actId="1076"/>
          <ac:spMkLst>
            <pc:docMk/>
            <pc:sldMk cId="0" sldId="259"/>
            <ac:spMk id="51" creationId="{9AF2F989-EF36-7C3E-DDC8-D44983D452EA}"/>
          </ac:spMkLst>
        </pc:spChg>
        <pc:spChg chg="mod">
          <ac:chgData name="Rane, Chinmayi" userId="af0b51a4-15af-48b5-b8b1-e7939791df66" providerId="ADAL" clId="{8BD45C03-EFE2-41AA-AD6B-03A83DFCC342}" dt="2024-04-27T20:36:34.062" v="509"/>
          <ac:spMkLst>
            <pc:docMk/>
            <pc:sldMk cId="0" sldId="259"/>
            <ac:spMk id="53" creationId="{FE7BD96C-293A-D9AA-AAE7-C9966E496431}"/>
          </ac:spMkLst>
        </pc:spChg>
        <pc:spChg chg="mod">
          <ac:chgData name="Rane, Chinmayi" userId="af0b51a4-15af-48b5-b8b1-e7939791df66" providerId="ADAL" clId="{8BD45C03-EFE2-41AA-AD6B-03A83DFCC342}" dt="2024-04-27T20:36:34.062" v="509"/>
          <ac:spMkLst>
            <pc:docMk/>
            <pc:sldMk cId="0" sldId="259"/>
            <ac:spMk id="54" creationId="{1CEC03C4-D447-27CE-EFAA-A2D38BBD69CE}"/>
          </ac:spMkLst>
        </pc:spChg>
        <pc:spChg chg="mod">
          <ac:chgData name="Rane, Chinmayi" userId="af0b51a4-15af-48b5-b8b1-e7939791df66" providerId="ADAL" clId="{8BD45C03-EFE2-41AA-AD6B-03A83DFCC342}" dt="2024-04-27T20:36:40.682" v="511"/>
          <ac:spMkLst>
            <pc:docMk/>
            <pc:sldMk cId="0" sldId="259"/>
            <ac:spMk id="56" creationId="{0EA24A96-E89F-29FA-BEF1-81735E2DDBD3}"/>
          </ac:spMkLst>
        </pc:spChg>
        <pc:spChg chg="mod">
          <ac:chgData name="Rane, Chinmayi" userId="af0b51a4-15af-48b5-b8b1-e7939791df66" providerId="ADAL" clId="{8BD45C03-EFE2-41AA-AD6B-03A83DFCC342}" dt="2024-04-27T20:36:40.682" v="511"/>
          <ac:spMkLst>
            <pc:docMk/>
            <pc:sldMk cId="0" sldId="259"/>
            <ac:spMk id="57" creationId="{678A0BC9-02ED-30E2-EC07-E9E8F61065D1}"/>
          </ac:spMkLst>
        </pc:spChg>
        <pc:spChg chg="add mod">
          <ac:chgData name="Rane, Chinmayi" userId="af0b51a4-15af-48b5-b8b1-e7939791df66" providerId="ADAL" clId="{8BD45C03-EFE2-41AA-AD6B-03A83DFCC342}" dt="2024-04-27T20:36:50.666" v="513"/>
          <ac:spMkLst>
            <pc:docMk/>
            <pc:sldMk cId="0" sldId="259"/>
            <ac:spMk id="58" creationId="{6EAD29C3-912F-C5FF-8001-B9A37D8315E3}"/>
          </ac:spMkLst>
        </pc:spChg>
        <pc:spChg chg="mod">
          <ac:chgData name="Rane, Chinmayi" userId="af0b51a4-15af-48b5-b8b1-e7939791df66" providerId="ADAL" clId="{8BD45C03-EFE2-41AA-AD6B-03A83DFCC342}" dt="2024-04-27T20:36:54.449" v="514"/>
          <ac:spMkLst>
            <pc:docMk/>
            <pc:sldMk cId="0" sldId="259"/>
            <ac:spMk id="60" creationId="{AF2F7167-A616-58D2-3481-76DAA053BEA3}"/>
          </ac:spMkLst>
        </pc:spChg>
        <pc:spChg chg="mod">
          <ac:chgData name="Rane, Chinmayi" userId="af0b51a4-15af-48b5-b8b1-e7939791df66" providerId="ADAL" clId="{8BD45C03-EFE2-41AA-AD6B-03A83DFCC342}" dt="2024-04-27T20:36:54.449" v="514"/>
          <ac:spMkLst>
            <pc:docMk/>
            <pc:sldMk cId="0" sldId="259"/>
            <ac:spMk id="61" creationId="{29B23677-7855-CC9D-2924-060B4EA74D62}"/>
          </ac:spMkLst>
        </pc:spChg>
        <pc:spChg chg="add mod">
          <ac:chgData name="Rane, Chinmayi" userId="af0b51a4-15af-48b5-b8b1-e7939791df66" providerId="ADAL" clId="{8BD45C03-EFE2-41AA-AD6B-03A83DFCC342}" dt="2024-04-27T20:38:11.773" v="521"/>
          <ac:spMkLst>
            <pc:docMk/>
            <pc:sldMk cId="0" sldId="259"/>
            <ac:spMk id="64" creationId="{D128C063-DF5A-1EA0-BF74-4BDDB7686D9C}"/>
          </ac:spMkLst>
        </pc:spChg>
        <pc:spChg chg="add mod">
          <ac:chgData name="Rane, Chinmayi" userId="af0b51a4-15af-48b5-b8b1-e7939791df66" providerId="ADAL" clId="{8BD45C03-EFE2-41AA-AD6B-03A83DFCC342}" dt="2024-04-27T20:38:54.365" v="538" actId="1076"/>
          <ac:spMkLst>
            <pc:docMk/>
            <pc:sldMk cId="0" sldId="259"/>
            <ac:spMk id="65" creationId="{F2162E19-1D5B-21F9-F342-1A304D0A0262}"/>
          </ac:spMkLst>
        </pc:spChg>
        <pc:grpChg chg="del">
          <ac:chgData name="Rane, Chinmayi" userId="af0b51a4-15af-48b5-b8b1-e7939791df66" providerId="ADAL" clId="{8BD45C03-EFE2-41AA-AD6B-03A83DFCC342}" dt="2024-04-27T20:17:24.935" v="217" actId="478"/>
          <ac:grpSpMkLst>
            <pc:docMk/>
            <pc:sldMk cId="0" sldId="259"/>
            <ac:grpSpMk id="3" creationId="{00000000-0000-0000-0000-000000000000}"/>
          </ac:grpSpMkLst>
        </pc:grpChg>
        <pc:grpChg chg="del">
          <ac:chgData name="Rane, Chinmayi" userId="af0b51a4-15af-48b5-b8b1-e7939791df66" providerId="ADAL" clId="{8BD45C03-EFE2-41AA-AD6B-03A83DFCC342}" dt="2024-04-27T20:17:27.394" v="218" actId="478"/>
          <ac:grpSpMkLst>
            <pc:docMk/>
            <pc:sldMk cId="0" sldId="259"/>
            <ac:grpSpMk id="8" creationId="{00000000-0000-0000-0000-000000000000}"/>
          </ac:grpSpMkLst>
        </pc:grpChg>
        <pc:grpChg chg="del">
          <ac:chgData name="Rane, Chinmayi" userId="af0b51a4-15af-48b5-b8b1-e7939791df66" providerId="ADAL" clId="{8BD45C03-EFE2-41AA-AD6B-03A83DFCC342}" dt="2024-04-27T20:17:34.278" v="221" actId="478"/>
          <ac:grpSpMkLst>
            <pc:docMk/>
            <pc:sldMk cId="0" sldId="259"/>
            <ac:grpSpMk id="12" creationId="{00000000-0000-0000-0000-000000000000}"/>
          </ac:grpSpMkLst>
        </pc:grpChg>
        <pc:grpChg chg="add mod">
          <ac:chgData name="Rane, Chinmayi" userId="af0b51a4-15af-48b5-b8b1-e7939791df66" providerId="ADAL" clId="{8BD45C03-EFE2-41AA-AD6B-03A83DFCC342}" dt="2024-04-27T20:21:16.836" v="284" actId="1076"/>
          <ac:grpSpMkLst>
            <pc:docMk/>
            <pc:sldMk cId="0" sldId="259"/>
            <ac:grpSpMk id="29" creationId="{8491A086-116E-2D33-665C-206792F06474}"/>
          </ac:grpSpMkLst>
        </pc:grpChg>
        <pc:grpChg chg="add mod">
          <ac:chgData name="Rane, Chinmayi" userId="af0b51a4-15af-48b5-b8b1-e7939791df66" providerId="ADAL" clId="{8BD45C03-EFE2-41AA-AD6B-03A83DFCC342}" dt="2024-04-27T20:21:39.751" v="292" actId="1076"/>
          <ac:grpSpMkLst>
            <pc:docMk/>
            <pc:sldMk cId="0" sldId="259"/>
            <ac:grpSpMk id="32" creationId="{03419925-B55F-B60F-64E6-30645DB8409B}"/>
          </ac:grpSpMkLst>
        </pc:grpChg>
        <pc:grpChg chg="add mod">
          <ac:chgData name="Rane, Chinmayi" userId="af0b51a4-15af-48b5-b8b1-e7939791df66" providerId="ADAL" clId="{8BD45C03-EFE2-41AA-AD6B-03A83DFCC342}" dt="2024-04-27T20:29:33.993" v="388" actId="1076"/>
          <ac:grpSpMkLst>
            <pc:docMk/>
            <pc:sldMk cId="0" sldId="259"/>
            <ac:grpSpMk id="39" creationId="{D3539016-E7C4-41A5-FCA3-3DBE6564B7A2}"/>
          </ac:grpSpMkLst>
        </pc:grpChg>
        <pc:grpChg chg="add mod">
          <ac:chgData name="Rane, Chinmayi" userId="af0b51a4-15af-48b5-b8b1-e7939791df66" providerId="ADAL" clId="{8BD45C03-EFE2-41AA-AD6B-03A83DFCC342}" dt="2024-04-27T20:29:39.963" v="390" actId="1076"/>
          <ac:grpSpMkLst>
            <pc:docMk/>
            <pc:sldMk cId="0" sldId="259"/>
            <ac:grpSpMk id="42" creationId="{4E4F7252-76EA-FF72-0E9B-4624AFD4FBC1}"/>
          </ac:grpSpMkLst>
        </pc:grpChg>
        <pc:grpChg chg="add mod">
          <ac:chgData name="Rane, Chinmayi" userId="af0b51a4-15af-48b5-b8b1-e7939791df66" providerId="ADAL" clId="{8BD45C03-EFE2-41AA-AD6B-03A83DFCC342}" dt="2024-04-27T20:36:27.125" v="506"/>
          <ac:grpSpMkLst>
            <pc:docMk/>
            <pc:sldMk cId="0" sldId="259"/>
            <ac:grpSpMk id="49" creationId="{517A1FAA-A818-57AD-D546-C4212D0E6936}"/>
          </ac:grpSpMkLst>
        </pc:grpChg>
        <pc:grpChg chg="add mod">
          <ac:chgData name="Rane, Chinmayi" userId="af0b51a4-15af-48b5-b8b1-e7939791df66" providerId="ADAL" clId="{8BD45C03-EFE2-41AA-AD6B-03A83DFCC342}" dt="2024-04-27T20:36:39.606" v="510" actId="1076"/>
          <ac:grpSpMkLst>
            <pc:docMk/>
            <pc:sldMk cId="0" sldId="259"/>
            <ac:grpSpMk id="52" creationId="{293AAD2C-8849-0510-4BB1-550E72DC804E}"/>
          </ac:grpSpMkLst>
        </pc:grpChg>
        <pc:grpChg chg="add mod">
          <ac:chgData name="Rane, Chinmayi" userId="af0b51a4-15af-48b5-b8b1-e7939791df66" providerId="ADAL" clId="{8BD45C03-EFE2-41AA-AD6B-03A83DFCC342}" dt="2024-04-27T20:36:46.843" v="512" actId="1076"/>
          <ac:grpSpMkLst>
            <pc:docMk/>
            <pc:sldMk cId="0" sldId="259"/>
            <ac:grpSpMk id="55" creationId="{C0DCDFC1-7935-ED5F-533D-4112C03E49BD}"/>
          </ac:grpSpMkLst>
        </pc:grpChg>
        <pc:grpChg chg="add mod">
          <ac:chgData name="Rane, Chinmayi" userId="af0b51a4-15af-48b5-b8b1-e7939791df66" providerId="ADAL" clId="{8BD45C03-EFE2-41AA-AD6B-03A83DFCC342}" dt="2024-04-27T20:36:59.909" v="515" actId="1076"/>
          <ac:grpSpMkLst>
            <pc:docMk/>
            <pc:sldMk cId="0" sldId="259"/>
            <ac:grpSpMk id="59" creationId="{048C4A21-139B-653B-EEDE-9997DB84559F}"/>
          </ac:grpSpMkLst>
        </pc:grpChg>
        <pc:picChg chg="add mod">
          <ac:chgData name="Rane, Chinmayi" userId="af0b51a4-15af-48b5-b8b1-e7939791df66" providerId="ADAL" clId="{8BD45C03-EFE2-41AA-AD6B-03A83DFCC342}" dt="2024-04-27T20:36:07.221" v="490" actId="1076"/>
          <ac:picMkLst>
            <pc:docMk/>
            <pc:sldMk cId="0" sldId="259"/>
            <ac:picMk id="17" creationId="{7AEBF35A-EC1E-05B1-CB17-4474657602BD}"/>
          </ac:picMkLst>
        </pc:picChg>
        <pc:picChg chg="add del mod">
          <ac:chgData name="Rane, Chinmayi" userId="af0b51a4-15af-48b5-b8b1-e7939791df66" providerId="ADAL" clId="{8BD45C03-EFE2-41AA-AD6B-03A83DFCC342}" dt="2024-04-27T20:24:51.189" v="378" actId="478"/>
          <ac:picMkLst>
            <pc:docMk/>
            <pc:sldMk cId="0" sldId="259"/>
            <ac:picMk id="19" creationId="{EC084BE9-23B8-93AF-212F-1672546729CE}"/>
          </ac:picMkLst>
        </pc:picChg>
        <pc:picChg chg="add mod">
          <ac:chgData name="Rane, Chinmayi" userId="af0b51a4-15af-48b5-b8b1-e7939791df66" providerId="ADAL" clId="{8BD45C03-EFE2-41AA-AD6B-03A83DFCC342}" dt="2024-04-27T20:35:30.006" v="473" actId="14100"/>
          <ac:picMkLst>
            <pc:docMk/>
            <pc:sldMk cId="0" sldId="259"/>
            <ac:picMk id="21" creationId="{1761EE97-89FD-FBDF-4855-C88629ABC9BC}"/>
          </ac:picMkLst>
        </pc:picChg>
        <pc:picChg chg="add mod">
          <ac:chgData name="Rane, Chinmayi" userId="af0b51a4-15af-48b5-b8b1-e7939791df66" providerId="ADAL" clId="{8BD45C03-EFE2-41AA-AD6B-03A83DFCC342}" dt="2024-04-27T20:30:52.589" v="425" actId="1076"/>
          <ac:picMkLst>
            <pc:docMk/>
            <pc:sldMk cId="0" sldId="259"/>
            <ac:picMk id="23" creationId="{A1DFB5A9-81DE-DA25-E38F-A23802C42082}"/>
          </ac:picMkLst>
        </pc:picChg>
        <pc:picChg chg="add mod">
          <ac:chgData name="Rane, Chinmayi" userId="af0b51a4-15af-48b5-b8b1-e7939791df66" providerId="ADAL" clId="{8BD45C03-EFE2-41AA-AD6B-03A83DFCC342}" dt="2024-04-27T20:21:31.686" v="290" actId="1076"/>
          <ac:picMkLst>
            <pc:docMk/>
            <pc:sldMk cId="0" sldId="259"/>
            <ac:picMk id="25" creationId="{2108BE12-DC3A-7525-9C96-ABA29B294985}"/>
          </ac:picMkLst>
        </pc:picChg>
        <pc:picChg chg="add mod">
          <ac:chgData name="Rane, Chinmayi" userId="af0b51a4-15af-48b5-b8b1-e7939791df66" providerId="ADAL" clId="{8BD45C03-EFE2-41AA-AD6B-03A83DFCC342}" dt="2024-04-27T20:39:07.917" v="539" actId="1076"/>
          <ac:picMkLst>
            <pc:docMk/>
            <pc:sldMk cId="0" sldId="259"/>
            <ac:picMk id="27" creationId="{59CC0D43-F149-D9C1-EE28-19F679DC8C91}"/>
          </ac:picMkLst>
        </pc:picChg>
        <pc:picChg chg="add mod">
          <ac:chgData name="Rane, Chinmayi" userId="af0b51a4-15af-48b5-b8b1-e7939791df66" providerId="ADAL" clId="{8BD45C03-EFE2-41AA-AD6B-03A83DFCC342}" dt="2024-04-27T20:35:04.315" v="467" actId="1076"/>
          <ac:picMkLst>
            <pc:docMk/>
            <pc:sldMk cId="0" sldId="259"/>
            <ac:picMk id="38" creationId="{81FD78AD-3477-93F5-A8CA-2CE95124FD80}"/>
          </ac:picMkLst>
        </pc:picChg>
        <pc:picChg chg="add mod">
          <ac:chgData name="Rane, Chinmayi" userId="af0b51a4-15af-48b5-b8b1-e7939791df66" providerId="ADAL" clId="{8BD45C03-EFE2-41AA-AD6B-03A83DFCC342}" dt="2024-04-27T20:38:21.068" v="523" actId="1076"/>
          <ac:picMkLst>
            <pc:docMk/>
            <pc:sldMk cId="0" sldId="259"/>
            <ac:picMk id="63" creationId="{2B4FD216-37BF-A440-F70A-41E48E092F86}"/>
          </ac:picMkLst>
        </pc:picChg>
      </pc:sldChg>
      <pc:sldChg chg="addSp delSp modSp mod setBg modNotesTx">
        <pc:chgData name="Rane, Chinmayi" userId="af0b51a4-15af-48b5-b8b1-e7939791df66" providerId="ADAL" clId="{8BD45C03-EFE2-41AA-AD6B-03A83DFCC342}" dt="2024-05-05T18:06:59.706" v="3432" actId="20577"/>
        <pc:sldMkLst>
          <pc:docMk/>
          <pc:sldMk cId="0" sldId="260"/>
        </pc:sldMkLst>
        <pc:spChg chg="del mod">
          <ac:chgData name="Rane, Chinmayi" userId="af0b51a4-15af-48b5-b8b1-e7939791df66" providerId="ADAL" clId="{8BD45C03-EFE2-41AA-AD6B-03A83DFCC342}" dt="2024-04-27T20:52:32.519" v="578" actId="478"/>
          <ac:spMkLst>
            <pc:docMk/>
            <pc:sldMk cId="0" sldId="260"/>
            <ac:spMk id="2" creationId="{00000000-0000-0000-0000-000000000000}"/>
          </ac:spMkLst>
        </pc:spChg>
        <pc:spChg chg="mod">
          <ac:chgData name="Rane, Chinmayi" userId="af0b51a4-15af-48b5-b8b1-e7939791df66" providerId="ADAL" clId="{8BD45C03-EFE2-41AA-AD6B-03A83DFCC342}" dt="2024-04-27T21:03:46.269" v="683" actId="1076"/>
          <ac:spMkLst>
            <pc:docMk/>
            <pc:sldMk cId="0" sldId="260"/>
            <ac:spMk id="6" creationId="{00000000-0000-0000-0000-000000000000}"/>
          </ac:spMkLst>
        </pc:spChg>
        <pc:spChg chg="del mod">
          <ac:chgData name="Rane, Chinmayi" userId="af0b51a4-15af-48b5-b8b1-e7939791df66" providerId="ADAL" clId="{8BD45C03-EFE2-41AA-AD6B-03A83DFCC342}" dt="2024-04-27T20:50:50.780" v="549" actId="478"/>
          <ac:spMkLst>
            <pc:docMk/>
            <pc:sldMk cId="0" sldId="260"/>
            <ac:spMk id="7" creationId="{00000000-0000-0000-0000-000000000000}"/>
          </ac:spMkLst>
        </pc:spChg>
        <pc:spChg chg="del topLvl">
          <ac:chgData name="Rane, Chinmayi" userId="af0b51a4-15af-48b5-b8b1-e7939791df66" providerId="ADAL" clId="{8BD45C03-EFE2-41AA-AD6B-03A83DFCC342}" dt="2024-04-27T20:50:55.354" v="552" actId="478"/>
          <ac:spMkLst>
            <pc:docMk/>
            <pc:sldMk cId="0" sldId="260"/>
            <ac:spMk id="9" creationId="{00000000-0000-0000-0000-000000000000}"/>
          </ac:spMkLst>
        </pc:spChg>
        <pc:spChg chg="del topLvl">
          <ac:chgData name="Rane, Chinmayi" userId="af0b51a4-15af-48b5-b8b1-e7939791df66" providerId="ADAL" clId="{8BD45C03-EFE2-41AA-AD6B-03A83DFCC342}" dt="2024-04-27T20:50:54.630" v="551" actId="478"/>
          <ac:spMkLst>
            <pc:docMk/>
            <pc:sldMk cId="0" sldId="260"/>
            <ac:spMk id="10" creationId="{00000000-0000-0000-0000-000000000000}"/>
          </ac:spMkLst>
        </pc:spChg>
        <pc:spChg chg="del">
          <ac:chgData name="Rane, Chinmayi" userId="af0b51a4-15af-48b5-b8b1-e7939791df66" providerId="ADAL" clId="{8BD45C03-EFE2-41AA-AD6B-03A83DFCC342}" dt="2024-04-27T20:50:52.972" v="550" actId="478"/>
          <ac:spMkLst>
            <pc:docMk/>
            <pc:sldMk cId="0" sldId="260"/>
            <ac:spMk id="11" creationId="{00000000-0000-0000-0000-000000000000}"/>
          </ac:spMkLst>
        </pc:spChg>
        <pc:spChg chg="del mod">
          <ac:chgData name="Rane, Chinmayi" userId="af0b51a4-15af-48b5-b8b1-e7939791df66" providerId="ADAL" clId="{8BD45C03-EFE2-41AA-AD6B-03A83DFCC342}" dt="2024-04-27T20:50:58.227" v="555" actId="478"/>
          <ac:spMkLst>
            <pc:docMk/>
            <pc:sldMk cId="0" sldId="260"/>
            <ac:spMk id="15" creationId="{00000000-0000-0000-0000-000000000000}"/>
          </ac:spMkLst>
        </pc:spChg>
        <pc:spChg chg="mod">
          <ac:chgData name="Rane, Chinmayi" userId="af0b51a4-15af-48b5-b8b1-e7939791df66" providerId="ADAL" clId="{8BD45C03-EFE2-41AA-AD6B-03A83DFCC342}" dt="2024-04-27T20:51:15.544" v="556"/>
          <ac:spMkLst>
            <pc:docMk/>
            <pc:sldMk cId="0" sldId="260"/>
            <ac:spMk id="17" creationId="{FC886EFF-DBD1-1292-09CD-53C974C100AB}"/>
          </ac:spMkLst>
        </pc:spChg>
        <pc:spChg chg="mod">
          <ac:chgData name="Rane, Chinmayi" userId="af0b51a4-15af-48b5-b8b1-e7939791df66" providerId="ADAL" clId="{8BD45C03-EFE2-41AA-AD6B-03A83DFCC342}" dt="2024-04-27T20:51:15.544" v="556"/>
          <ac:spMkLst>
            <pc:docMk/>
            <pc:sldMk cId="0" sldId="260"/>
            <ac:spMk id="18" creationId="{DD132D25-AC13-A33D-EA5C-9096D0F898F3}"/>
          </ac:spMkLst>
        </pc:spChg>
        <pc:spChg chg="add del mod">
          <ac:chgData name="Rane, Chinmayi" userId="af0b51a4-15af-48b5-b8b1-e7939791df66" providerId="ADAL" clId="{8BD45C03-EFE2-41AA-AD6B-03A83DFCC342}" dt="2024-04-27T20:53:31.792" v="605" actId="478"/>
          <ac:spMkLst>
            <pc:docMk/>
            <pc:sldMk cId="0" sldId="260"/>
            <ac:spMk id="19" creationId="{8A946EA0-B3FA-C42D-B11F-0327E0F9A9B2}"/>
          </ac:spMkLst>
        </pc:spChg>
        <pc:spChg chg="add del mod">
          <ac:chgData name="Rane, Chinmayi" userId="af0b51a4-15af-48b5-b8b1-e7939791df66" providerId="ADAL" clId="{8BD45C03-EFE2-41AA-AD6B-03A83DFCC342}" dt="2024-04-27T20:53:30.024" v="602" actId="478"/>
          <ac:spMkLst>
            <pc:docMk/>
            <pc:sldMk cId="0" sldId="260"/>
            <ac:spMk id="20" creationId="{C24A0D31-D43F-9242-66EE-9732E1BAA8C4}"/>
          </ac:spMkLst>
        </pc:spChg>
        <pc:spChg chg="mod">
          <ac:chgData name="Rane, Chinmayi" userId="af0b51a4-15af-48b5-b8b1-e7939791df66" providerId="ADAL" clId="{8BD45C03-EFE2-41AA-AD6B-03A83DFCC342}" dt="2024-04-27T20:51:49.404" v="562"/>
          <ac:spMkLst>
            <pc:docMk/>
            <pc:sldMk cId="0" sldId="260"/>
            <ac:spMk id="22" creationId="{6B3AD0F1-C45B-96CF-EE15-08315D7D26D1}"/>
          </ac:spMkLst>
        </pc:spChg>
        <pc:spChg chg="mod">
          <ac:chgData name="Rane, Chinmayi" userId="af0b51a4-15af-48b5-b8b1-e7939791df66" providerId="ADAL" clId="{8BD45C03-EFE2-41AA-AD6B-03A83DFCC342}" dt="2024-04-27T20:51:49.404" v="562"/>
          <ac:spMkLst>
            <pc:docMk/>
            <pc:sldMk cId="0" sldId="260"/>
            <ac:spMk id="23" creationId="{EED86671-22FC-08A7-ADC5-97ECD8C4D87F}"/>
          </ac:spMkLst>
        </pc:spChg>
        <pc:spChg chg="add mod">
          <ac:chgData name="Rane, Chinmayi" userId="af0b51a4-15af-48b5-b8b1-e7939791df66" providerId="ADAL" clId="{8BD45C03-EFE2-41AA-AD6B-03A83DFCC342}" dt="2024-04-27T20:52:40.608" v="579" actId="164"/>
          <ac:spMkLst>
            <pc:docMk/>
            <pc:sldMk cId="0" sldId="260"/>
            <ac:spMk id="24" creationId="{6C38013E-3A6A-97B7-9C96-6316912ABE4D}"/>
          </ac:spMkLst>
        </pc:spChg>
        <pc:spChg chg="add del mod">
          <ac:chgData name="Rane, Chinmayi" userId="af0b51a4-15af-48b5-b8b1-e7939791df66" providerId="ADAL" clId="{8BD45C03-EFE2-41AA-AD6B-03A83DFCC342}" dt="2024-04-27T20:53:35.496" v="608" actId="478"/>
          <ac:spMkLst>
            <pc:docMk/>
            <pc:sldMk cId="0" sldId="260"/>
            <ac:spMk id="25" creationId="{9DD0AC50-946D-A66B-FF1C-9E873F5A2781}"/>
          </ac:spMkLst>
        </pc:spChg>
        <pc:spChg chg="del mod">
          <ac:chgData name="Rane, Chinmayi" userId="af0b51a4-15af-48b5-b8b1-e7939791df66" providerId="ADAL" clId="{8BD45C03-EFE2-41AA-AD6B-03A83DFCC342}" dt="2024-04-27T20:53:13.512" v="586" actId="478"/>
          <ac:spMkLst>
            <pc:docMk/>
            <pc:sldMk cId="0" sldId="260"/>
            <ac:spMk id="27" creationId="{92B06FAA-041B-674A-9D03-B9900F466B5D}"/>
          </ac:spMkLst>
        </pc:spChg>
        <pc:spChg chg="mod">
          <ac:chgData name="Rane, Chinmayi" userId="af0b51a4-15af-48b5-b8b1-e7939791df66" providerId="ADAL" clId="{8BD45C03-EFE2-41AA-AD6B-03A83DFCC342}" dt="2024-04-27T20:51:49.404" v="562"/>
          <ac:spMkLst>
            <pc:docMk/>
            <pc:sldMk cId="0" sldId="260"/>
            <ac:spMk id="28" creationId="{95AF4D0A-E1D9-6262-7F87-CEF6FB68E4D3}"/>
          </ac:spMkLst>
        </pc:spChg>
        <pc:spChg chg="add del mod">
          <ac:chgData name="Rane, Chinmayi" userId="af0b51a4-15af-48b5-b8b1-e7939791df66" providerId="ADAL" clId="{8BD45C03-EFE2-41AA-AD6B-03A83DFCC342}" dt="2024-04-27T20:53:27.412" v="599" actId="478"/>
          <ac:spMkLst>
            <pc:docMk/>
            <pc:sldMk cId="0" sldId="260"/>
            <ac:spMk id="29" creationId="{709311EA-D145-CD97-6124-F04E0BBEE1BF}"/>
          </ac:spMkLst>
        </pc:spChg>
        <pc:spChg chg="add del mod">
          <ac:chgData name="Rane, Chinmayi" userId="af0b51a4-15af-48b5-b8b1-e7939791df66" providerId="ADAL" clId="{8BD45C03-EFE2-41AA-AD6B-03A83DFCC342}" dt="2024-04-27T20:51:54.936" v="564" actId="478"/>
          <ac:spMkLst>
            <pc:docMk/>
            <pc:sldMk cId="0" sldId="260"/>
            <ac:spMk id="30" creationId="{A89A6D83-A875-7DE6-7264-4C601A208886}"/>
          </ac:spMkLst>
        </pc:spChg>
        <pc:spChg chg="add mod">
          <ac:chgData name="Rane, Chinmayi" userId="af0b51a4-15af-48b5-b8b1-e7939791df66" providerId="ADAL" clId="{8BD45C03-EFE2-41AA-AD6B-03A83DFCC342}" dt="2024-04-27T20:52:40.608" v="579" actId="164"/>
          <ac:spMkLst>
            <pc:docMk/>
            <pc:sldMk cId="0" sldId="260"/>
            <ac:spMk id="31" creationId="{3531108F-7082-10AC-9682-C63E871C3EE1}"/>
          </ac:spMkLst>
        </pc:spChg>
        <pc:spChg chg="add mod">
          <ac:chgData name="Rane, Chinmayi" userId="af0b51a4-15af-48b5-b8b1-e7939791df66" providerId="ADAL" clId="{8BD45C03-EFE2-41AA-AD6B-03A83DFCC342}" dt="2024-04-27T20:53:32.441" v="606" actId="6549"/>
          <ac:spMkLst>
            <pc:docMk/>
            <pc:sldMk cId="0" sldId="260"/>
            <ac:spMk id="32" creationId="{64414CAC-E115-6BDF-5BDC-3C51B06AF5E1}"/>
          </ac:spMkLst>
        </pc:spChg>
        <pc:spChg chg="mod">
          <ac:chgData name="Rane, Chinmayi" userId="af0b51a4-15af-48b5-b8b1-e7939791df66" providerId="ADAL" clId="{8BD45C03-EFE2-41AA-AD6B-03A83DFCC342}" dt="2024-04-27T20:53:22.186" v="593"/>
          <ac:spMkLst>
            <pc:docMk/>
            <pc:sldMk cId="0" sldId="260"/>
            <ac:spMk id="37" creationId="{399BEAC1-ECCE-D11C-CE8B-C939679AFC99}"/>
          </ac:spMkLst>
        </pc:spChg>
        <pc:spChg chg="mod">
          <ac:chgData name="Rane, Chinmayi" userId="af0b51a4-15af-48b5-b8b1-e7939791df66" providerId="ADAL" clId="{8BD45C03-EFE2-41AA-AD6B-03A83DFCC342}" dt="2024-04-27T20:53:22.186" v="593"/>
          <ac:spMkLst>
            <pc:docMk/>
            <pc:sldMk cId="0" sldId="260"/>
            <ac:spMk id="38" creationId="{1260A10C-7CFB-3DC8-B4E3-4C953F7F7717}"/>
          </ac:spMkLst>
        </pc:spChg>
        <pc:spChg chg="mod">
          <ac:chgData name="Rane, Chinmayi" userId="af0b51a4-15af-48b5-b8b1-e7939791df66" providerId="ADAL" clId="{8BD45C03-EFE2-41AA-AD6B-03A83DFCC342}" dt="2024-04-27T20:53:25.743" v="595" actId="1076"/>
          <ac:spMkLst>
            <pc:docMk/>
            <pc:sldMk cId="0" sldId="260"/>
            <ac:spMk id="39" creationId="{981CC334-CDC5-1EF7-83A3-BAB188C83F5B}"/>
          </ac:spMkLst>
        </pc:spChg>
        <pc:spChg chg="mod">
          <ac:chgData name="Rane, Chinmayi" userId="af0b51a4-15af-48b5-b8b1-e7939791df66" providerId="ADAL" clId="{8BD45C03-EFE2-41AA-AD6B-03A83DFCC342}" dt="2024-04-27T20:53:22.186" v="593"/>
          <ac:spMkLst>
            <pc:docMk/>
            <pc:sldMk cId="0" sldId="260"/>
            <ac:spMk id="40" creationId="{FF500B2F-3343-56A1-BB94-F6E09C4A1691}"/>
          </ac:spMkLst>
        </pc:spChg>
        <pc:spChg chg="add del mod">
          <ac:chgData name="Rane, Chinmayi" userId="af0b51a4-15af-48b5-b8b1-e7939791df66" providerId="ADAL" clId="{8BD45C03-EFE2-41AA-AD6B-03A83DFCC342}" dt="2024-04-27T20:54:00.329" v="612" actId="478"/>
          <ac:spMkLst>
            <pc:docMk/>
            <pc:sldMk cId="0" sldId="260"/>
            <ac:spMk id="41" creationId="{2AF7D1DA-D60D-4B6D-D400-FBAA5E736C7F}"/>
          </ac:spMkLst>
        </pc:spChg>
        <pc:spChg chg="mod">
          <ac:chgData name="Rane, Chinmayi" userId="af0b51a4-15af-48b5-b8b1-e7939791df66" providerId="ADAL" clId="{8BD45C03-EFE2-41AA-AD6B-03A83DFCC342}" dt="2024-04-27T20:55:36.115" v="624" actId="207"/>
          <ac:spMkLst>
            <pc:docMk/>
            <pc:sldMk cId="0" sldId="260"/>
            <ac:spMk id="43" creationId="{5F766475-404B-757E-9634-D2C1693D5447}"/>
          </ac:spMkLst>
        </pc:spChg>
        <pc:spChg chg="mod">
          <ac:chgData name="Rane, Chinmayi" userId="af0b51a4-15af-48b5-b8b1-e7939791df66" providerId="ADAL" clId="{8BD45C03-EFE2-41AA-AD6B-03A83DFCC342}" dt="2024-04-27T20:55:36.115" v="624" actId="207"/>
          <ac:spMkLst>
            <pc:docMk/>
            <pc:sldMk cId="0" sldId="260"/>
            <ac:spMk id="44" creationId="{E5B55FE4-0D17-CB05-9421-CFC7F827B360}"/>
          </ac:spMkLst>
        </pc:spChg>
        <pc:spChg chg="add del mod">
          <ac:chgData name="Rane, Chinmayi" userId="af0b51a4-15af-48b5-b8b1-e7939791df66" providerId="ADAL" clId="{8BD45C03-EFE2-41AA-AD6B-03A83DFCC342}" dt="2024-04-27T21:42:55.678" v="1000" actId="478"/>
          <ac:spMkLst>
            <pc:docMk/>
            <pc:sldMk cId="0" sldId="260"/>
            <ac:spMk id="45" creationId="{3B3ADD8B-7017-67D4-EB6D-77873F25E215}"/>
          </ac:spMkLst>
        </pc:spChg>
        <pc:spChg chg="add mod">
          <ac:chgData name="Rane, Chinmayi" userId="af0b51a4-15af-48b5-b8b1-e7939791df66" providerId="ADAL" clId="{8BD45C03-EFE2-41AA-AD6B-03A83DFCC342}" dt="2024-04-27T21:04:07.083" v="687" actId="164"/>
          <ac:spMkLst>
            <pc:docMk/>
            <pc:sldMk cId="0" sldId="260"/>
            <ac:spMk id="51" creationId="{61DEB3E5-FFBA-534F-3B15-AFDB9F34E48F}"/>
          </ac:spMkLst>
        </pc:spChg>
        <pc:spChg chg="add mod">
          <ac:chgData name="Rane, Chinmayi" userId="af0b51a4-15af-48b5-b8b1-e7939791df66" providerId="ADAL" clId="{8BD45C03-EFE2-41AA-AD6B-03A83DFCC342}" dt="2024-04-27T21:07:19.973" v="709" actId="1076"/>
          <ac:spMkLst>
            <pc:docMk/>
            <pc:sldMk cId="0" sldId="260"/>
            <ac:spMk id="53" creationId="{0D1DF2EA-C366-3326-835C-E89ED46F76CB}"/>
          </ac:spMkLst>
        </pc:spChg>
        <pc:spChg chg="add mod">
          <ac:chgData name="Rane, Chinmayi" userId="af0b51a4-15af-48b5-b8b1-e7939791df66" providerId="ADAL" clId="{8BD45C03-EFE2-41AA-AD6B-03A83DFCC342}" dt="2024-04-27T21:07:03.460" v="705" actId="1076"/>
          <ac:spMkLst>
            <pc:docMk/>
            <pc:sldMk cId="0" sldId="260"/>
            <ac:spMk id="55" creationId="{4260FD8A-658C-2960-949D-1B3CFB823FF0}"/>
          </ac:spMkLst>
        </pc:spChg>
        <pc:spChg chg="add mod">
          <ac:chgData name="Rane, Chinmayi" userId="af0b51a4-15af-48b5-b8b1-e7939791df66" providerId="ADAL" clId="{8BD45C03-EFE2-41AA-AD6B-03A83DFCC342}" dt="2024-04-27T21:06:43.686" v="701" actId="14100"/>
          <ac:spMkLst>
            <pc:docMk/>
            <pc:sldMk cId="0" sldId="260"/>
            <ac:spMk id="57" creationId="{81329981-E038-64BF-55AC-37FA7163B5A9}"/>
          </ac:spMkLst>
        </pc:spChg>
        <pc:spChg chg="add mod">
          <ac:chgData name="Rane, Chinmayi" userId="af0b51a4-15af-48b5-b8b1-e7939791df66" providerId="ADAL" clId="{8BD45C03-EFE2-41AA-AD6B-03A83DFCC342}" dt="2024-04-27T21:06:33.388" v="699" actId="14100"/>
          <ac:spMkLst>
            <pc:docMk/>
            <pc:sldMk cId="0" sldId="260"/>
            <ac:spMk id="58" creationId="{B0E08960-59B6-7B63-E7F1-4A598515174B}"/>
          </ac:spMkLst>
        </pc:spChg>
        <pc:spChg chg="add mod">
          <ac:chgData name="Rane, Chinmayi" userId="af0b51a4-15af-48b5-b8b1-e7939791df66" providerId="ADAL" clId="{8BD45C03-EFE2-41AA-AD6B-03A83DFCC342}" dt="2024-04-27T21:10:41.065" v="759" actId="1076"/>
          <ac:spMkLst>
            <pc:docMk/>
            <pc:sldMk cId="0" sldId="260"/>
            <ac:spMk id="63" creationId="{58BBBD07-934F-A82B-0720-9F5A4D5FFA33}"/>
          </ac:spMkLst>
        </pc:spChg>
        <pc:spChg chg="add mod">
          <ac:chgData name="Rane, Chinmayi" userId="af0b51a4-15af-48b5-b8b1-e7939791df66" providerId="ADAL" clId="{8BD45C03-EFE2-41AA-AD6B-03A83DFCC342}" dt="2024-04-27T21:11:05.695" v="788" actId="20577"/>
          <ac:spMkLst>
            <pc:docMk/>
            <pc:sldMk cId="0" sldId="260"/>
            <ac:spMk id="64" creationId="{C7927A8B-1275-C273-57A0-09D8D0FE4D15}"/>
          </ac:spMkLst>
        </pc:spChg>
        <pc:spChg chg="add mod">
          <ac:chgData name="Rane, Chinmayi" userId="af0b51a4-15af-48b5-b8b1-e7939791df66" providerId="ADAL" clId="{8BD45C03-EFE2-41AA-AD6B-03A83DFCC342}" dt="2024-04-27T21:12:17.268" v="843" actId="1076"/>
          <ac:spMkLst>
            <pc:docMk/>
            <pc:sldMk cId="0" sldId="260"/>
            <ac:spMk id="65" creationId="{D3F8118D-F543-49D6-5AFB-A929BA02AA47}"/>
          </ac:spMkLst>
        </pc:spChg>
        <pc:spChg chg="add mod">
          <ac:chgData name="Rane, Chinmayi" userId="af0b51a4-15af-48b5-b8b1-e7939791df66" providerId="ADAL" clId="{8BD45C03-EFE2-41AA-AD6B-03A83DFCC342}" dt="2024-04-27T21:12:13.772" v="842" actId="1076"/>
          <ac:spMkLst>
            <pc:docMk/>
            <pc:sldMk cId="0" sldId="260"/>
            <ac:spMk id="66" creationId="{8713E0F6-91B1-07D5-5AE5-97EC49F56B57}"/>
          </ac:spMkLst>
        </pc:spChg>
        <pc:spChg chg="add mod">
          <ac:chgData name="Rane, Chinmayi" userId="af0b51a4-15af-48b5-b8b1-e7939791df66" providerId="ADAL" clId="{8BD45C03-EFE2-41AA-AD6B-03A83DFCC342}" dt="2024-04-27T21:12:42.764" v="874" actId="1076"/>
          <ac:spMkLst>
            <pc:docMk/>
            <pc:sldMk cId="0" sldId="260"/>
            <ac:spMk id="67" creationId="{B887D286-CBBA-3FA6-BAFB-1AFBF2381A4F}"/>
          </ac:spMkLst>
        </pc:spChg>
        <pc:spChg chg="add mod">
          <ac:chgData name="Rane, Chinmayi" userId="af0b51a4-15af-48b5-b8b1-e7939791df66" providerId="ADAL" clId="{8BD45C03-EFE2-41AA-AD6B-03A83DFCC342}" dt="2024-04-27T21:41:37.160" v="928" actId="1076"/>
          <ac:spMkLst>
            <pc:docMk/>
            <pc:sldMk cId="0" sldId="260"/>
            <ac:spMk id="72" creationId="{014CC625-AABD-3FCD-89B1-D940A74652D5}"/>
          </ac:spMkLst>
        </pc:spChg>
        <pc:spChg chg="add mod">
          <ac:chgData name="Rane, Chinmayi" userId="af0b51a4-15af-48b5-b8b1-e7939791df66" providerId="ADAL" clId="{8BD45C03-EFE2-41AA-AD6B-03A83DFCC342}" dt="2024-04-27T21:42:10.100" v="977" actId="14100"/>
          <ac:spMkLst>
            <pc:docMk/>
            <pc:sldMk cId="0" sldId="260"/>
            <ac:spMk id="73" creationId="{CC237AE8-F59A-CB1F-7566-575659F720FA}"/>
          </ac:spMkLst>
        </pc:spChg>
        <pc:spChg chg="add mod">
          <ac:chgData name="Rane, Chinmayi" userId="af0b51a4-15af-48b5-b8b1-e7939791df66" providerId="ADAL" clId="{8BD45C03-EFE2-41AA-AD6B-03A83DFCC342}" dt="2024-04-27T21:42:33.611" v="998" actId="20577"/>
          <ac:spMkLst>
            <pc:docMk/>
            <pc:sldMk cId="0" sldId="260"/>
            <ac:spMk id="74" creationId="{C26E39C2-CDA0-E57A-777D-373DDAA49C25}"/>
          </ac:spMkLst>
        </pc:spChg>
        <pc:spChg chg="add mod">
          <ac:chgData name="Rane, Chinmayi" userId="af0b51a4-15af-48b5-b8b1-e7939791df66" providerId="ADAL" clId="{8BD45C03-EFE2-41AA-AD6B-03A83DFCC342}" dt="2024-04-27T21:43:25.946" v="1027" actId="1076"/>
          <ac:spMkLst>
            <pc:docMk/>
            <pc:sldMk cId="0" sldId="260"/>
            <ac:spMk id="75" creationId="{C613E0B5-DC2C-8819-2A9C-6311DBDDB314}"/>
          </ac:spMkLst>
        </pc:spChg>
        <pc:spChg chg="add mod">
          <ac:chgData name="Rane, Chinmayi" userId="af0b51a4-15af-48b5-b8b1-e7939791df66" providerId="ADAL" clId="{8BD45C03-EFE2-41AA-AD6B-03A83DFCC342}" dt="2024-04-27T21:43:53.463" v="1073" actId="20577"/>
          <ac:spMkLst>
            <pc:docMk/>
            <pc:sldMk cId="0" sldId="260"/>
            <ac:spMk id="76" creationId="{E89C4C11-87F9-FC73-20E8-AFC5E5D8FDE4}"/>
          </ac:spMkLst>
        </pc:spChg>
        <pc:spChg chg="add mod">
          <ac:chgData name="Rane, Chinmayi" userId="af0b51a4-15af-48b5-b8b1-e7939791df66" providerId="ADAL" clId="{8BD45C03-EFE2-41AA-AD6B-03A83DFCC342}" dt="2024-04-27T21:44:19.766" v="1102" actId="20577"/>
          <ac:spMkLst>
            <pc:docMk/>
            <pc:sldMk cId="0" sldId="260"/>
            <ac:spMk id="77" creationId="{FB0D5FC8-D5DF-9611-1B59-21E8BF278E9D}"/>
          </ac:spMkLst>
        </pc:spChg>
        <pc:spChg chg="add mod">
          <ac:chgData name="Rane, Chinmayi" userId="af0b51a4-15af-48b5-b8b1-e7939791df66" providerId="ADAL" clId="{8BD45C03-EFE2-41AA-AD6B-03A83DFCC342}" dt="2024-04-27T21:44:43.788" v="1135" actId="20577"/>
          <ac:spMkLst>
            <pc:docMk/>
            <pc:sldMk cId="0" sldId="260"/>
            <ac:spMk id="78" creationId="{CA88156B-FF43-FA4F-B87E-DAFB10D7939D}"/>
          </ac:spMkLst>
        </pc:spChg>
        <pc:grpChg chg="del">
          <ac:chgData name="Rane, Chinmayi" userId="af0b51a4-15af-48b5-b8b1-e7939791df66" providerId="ADAL" clId="{8BD45C03-EFE2-41AA-AD6B-03A83DFCC342}" dt="2024-04-27T20:50:49.166" v="547" actId="478"/>
          <ac:grpSpMkLst>
            <pc:docMk/>
            <pc:sldMk cId="0" sldId="260"/>
            <ac:grpSpMk id="3" creationId="{00000000-0000-0000-0000-000000000000}"/>
          </ac:grpSpMkLst>
        </pc:grpChg>
        <pc:grpChg chg="del">
          <ac:chgData name="Rane, Chinmayi" userId="af0b51a4-15af-48b5-b8b1-e7939791df66" providerId="ADAL" clId="{8BD45C03-EFE2-41AA-AD6B-03A83DFCC342}" dt="2024-04-27T20:50:54.630" v="551" actId="478"/>
          <ac:grpSpMkLst>
            <pc:docMk/>
            <pc:sldMk cId="0" sldId="260"/>
            <ac:grpSpMk id="8" creationId="{00000000-0000-0000-0000-000000000000}"/>
          </ac:grpSpMkLst>
        </pc:grpChg>
        <pc:grpChg chg="del">
          <ac:chgData name="Rane, Chinmayi" userId="af0b51a4-15af-48b5-b8b1-e7939791df66" providerId="ADAL" clId="{8BD45C03-EFE2-41AA-AD6B-03A83DFCC342}" dt="2024-04-27T20:50:56.582" v="553" actId="478"/>
          <ac:grpSpMkLst>
            <pc:docMk/>
            <pc:sldMk cId="0" sldId="260"/>
            <ac:grpSpMk id="12" creationId="{00000000-0000-0000-0000-000000000000}"/>
          </ac:grpSpMkLst>
        </pc:grpChg>
        <pc:grpChg chg="add del mod">
          <ac:chgData name="Rane, Chinmayi" userId="af0b51a4-15af-48b5-b8b1-e7939791df66" providerId="ADAL" clId="{8BD45C03-EFE2-41AA-AD6B-03A83DFCC342}" dt="2024-04-27T20:51:48.146" v="561" actId="478"/>
          <ac:grpSpMkLst>
            <pc:docMk/>
            <pc:sldMk cId="0" sldId="260"/>
            <ac:grpSpMk id="16" creationId="{D4C66816-12BB-070B-80CC-432059CFFA2C}"/>
          </ac:grpSpMkLst>
        </pc:grpChg>
        <pc:grpChg chg="add mod">
          <ac:chgData name="Rane, Chinmayi" userId="af0b51a4-15af-48b5-b8b1-e7939791df66" providerId="ADAL" clId="{8BD45C03-EFE2-41AA-AD6B-03A83DFCC342}" dt="2024-04-27T20:52:40.608" v="579" actId="164"/>
          <ac:grpSpMkLst>
            <pc:docMk/>
            <pc:sldMk cId="0" sldId="260"/>
            <ac:grpSpMk id="21" creationId="{CC10A1E0-4CA0-658A-5F6B-5AA72DC1CD35}"/>
          </ac:grpSpMkLst>
        </pc:grpChg>
        <pc:grpChg chg="add del mod">
          <ac:chgData name="Rane, Chinmayi" userId="af0b51a4-15af-48b5-b8b1-e7939791df66" providerId="ADAL" clId="{8BD45C03-EFE2-41AA-AD6B-03A83DFCC342}" dt="2024-04-27T20:53:13.512" v="586" actId="478"/>
          <ac:grpSpMkLst>
            <pc:docMk/>
            <pc:sldMk cId="0" sldId="260"/>
            <ac:grpSpMk id="26" creationId="{60BA4B89-71EE-F523-6D47-9B37539C60A8}"/>
          </ac:grpSpMkLst>
        </pc:grpChg>
        <pc:grpChg chg="add del mod">
          <ac:chgData name="Rane, Chinmayi" userId="af0b51a4-15af-48b5-b8b1-e7939791df66" providerId="ADAL" clId="{8BD45C03-EFE2-41AA-AD6B-03A83DFCC342}" dt="2024-04-27T20:53:30.898" v="604" actId="478"/>
          <ac:grpSpMkLst>
            <pc:docMk/>
            <pc:sldMk cId="0" sldId="260"/>
            <ac:grpSpMk id="33" creationId="{20C94A95-0F39-442B-B0A7-C4EA091701F3}"/>
          </ac:grpSpMkLst>
        </pc:grpChg>
        <pc:grpChg chg="add del mod">
          <ac:chgData name="Rane, Chinmayi" userId="af0b51a4-15af-48b5-b8b1-e7939791df66" providerId="ADAL" clId="{8BD45C03-EFE2-41AA-AD6B-03A83DFCC342}" dt="2024-04-27T20:53:34.329" v="607" actId="478"/>
          <ac:grpSpMkLst>
            <pc:docMk/>
            <pc:sldMk cId="0" sldId="260"/>
            <ac:grpSpMk id="34" creationId="{C30BBE7E-79ED-1922-F504-9238A256716B}"/>
          </ac:grpSpMkLst>
        </pc:grpChg>
        <pc:grpChg chg="add mod">
          <ac:chgData name="Rane, Chinmayi" userId="af0b51a4-15af-48b5-b8b1-e7939791df66" providerId="ADAL" clId="{8BD45C03-EFE2-41AA-AD6B-03A83DFCC342}" dt="2024-04-27T20:53:22.186" v="593"/>
          <ac:grpSpMkLst>
            <pc:docMk/>
            <pc:sldMk cId="0" sldId="260"/>
            <ac:grpSpMk id="35" creationId="{B94E011F-B87B-9269-1529-74E8964EC966}"/>
          </ac:grpSpMkLst>
        </pc:grpChg>
        <pc:grpChg chg="mod">
          <ac:chgData name="Rane, Chinmayi" userId="af0b51a4-15af-48b5-b8b1-e7939791df66" providerId="ADAL" clId="{8BD45C03-EFE2-41AA-AD6B-03A83DFCC342}" dt="2024-04-27T20:53:22.186" v="593"/>
          <ac:grpSpMkLst>
            <pc:docMk/>
            <pc:sldMk cId="0" sldId="260"/>
            <ac:grpSpMk id="36" creationId="{0894236D-C23B-3A29-C920-9073253D22F3}"/>
          </ac:grpSpMkLst>
        </pc:grpChg>
        <pc:grpChg chg="add del mod">
          <ac:chgData name="Rane, Chinmayi" userId="af0b51a4-15af-48b5-b8b1-e7939791df66" providerId="ADAL" clId="{8BD45C03-EFE2-41AA-AD6B-03A83DFCC342}" dt="2024-04-27T21:00:41.986" v="648" actId="478"/>
          <ac:grpSpMkLst>
            <pc:docMk/>
            <pc:sldMk cId="0" sldId="260"/>
            <ac:grpSpMk id="42" creationId="{B991332B-CA43-810B-F601-8B884881AA86}"/>
          </ac:grpSpMkLst>
        </pc:grpChg>
        <pc:grpChg chg="add mod">
          <ac:chgData name="Rane, Chinmayi" userId="af0b51a4-15af-48b5-b8b1-e7939791df66" providerId="ADAL" clId="{8BD45C03-EFE2-41AA-AD6B-03A83DFCC342}" dt="2024-04-27T21:07:22.795" v="710" actId="1076"/>
          <ac:grpSpMkLst>
            <pc:docMk/>
            <pc:sldMk cId="0" sldId="260"/>
            <ac:grpSpMk id="56" creationId="{B6B4961B-F2E5-BB6E-5019-BC3BA7C2AF55}"/>
          </ac:grpSpMkLst>
        </pc:grpChg>
        <pc:picChg chg="add mod">
          <ac:chgData name="Rane, Chinmayi" userId="af0b51a4-15af-48b5-b8b1-e7939791df66" providerId="ADAL" clId="{8BD45C03-EFE2-41AA-AD6B-03A83DFCC342}" dt="2024-04-27T21:07:07.091" v="706" actId="1076"/>
          <ac:picMkLst>
            <pc:docMk/>
            <pc:sldMk cId="0" sldId="260"/>
            <ac:picMk id="47" creationId="{34E3930B-58D7-3702-DBB9-9E74044EEAFE}"/>
          </ac:picMkLst>
        </pc:picChg>
        <pc:picChg chg="add mod">
          <ac:chgData name="Rane, Chinmayi" userId="af0b51a4-15af-48b5-b8b1-e7939791df66" providerId="ADAL" clId="{8BD45C03-EFE2-41AA-AD6B-03A83DFCC342}" dt="2024-04-27T21:07:27.099" v="711" actId="1076"/>
          <ac:picMkLst>
            <pc:docMk/>
            <pc:sldMk cId="0" sldId="260"/>
            <ac:picMk id="49" creationId="{7730A8C6-A7E3-DE50-F00A-F6976810D5FC}"/>
          </ac:picMkLst>
        </pc:picChg>
        <pc:picChg chg="add del mod">
          <ac:chgData name="Rane, Chinmayi" userId="af0b51a4-15af-48b5-b8b1-e7939791df66" providerId="ADAL" clId="{8BD45C03-EFE2-41AA-AD6B-03A83DFCC342}" dt="2024-04-27T21:08:58.114" v="715" actId="478"/>
          <ac:picMkLst>
            <pc:docMk/>
            <pc:sldMk cId="0" sldId="260"/>
            <ac:picMk id="60" creationId="{74E1D6FE-65CF-6921-C1C7-6CF497AA2CF1}"/>
          </ac:picMkLst>
        </pc:picChg>
        <pc:picChg chg="add mod">
          <ac:chgData name="Rane, Chinmayi" userId="af0b51a4-15af-48b5-b8b1-e7939791df66" providerId="ADAL" clId="{8BD45C03-EFE2-41AA-AD6B-03A83DFCC342}" dt="2024-04-27T21:09:48.504" v="720" actId="1076"/>
          <ac:picMkLst>
            <pc:docMk/>
            <pc:sldMk cId="0" sldId="260"/>
            <ac:picMk id="62" creationId="{6A4376D1-4A2D-B648-BC21-BFD9093C22BB}"/>
          </ac:picMkLst>
        </pc:picChg>
        <pc:picChg chg="add mod">
          <ac:chgData name="Rane, Chinmayi" userId="af0b51a4-15af-48b5-b8b1-e7939791df66" providerId="ADAL" clId="{8BD45C03-EFE2-41AA-AD6B-03A83DFCC342}" dt="2024-04-27T21:42:58.579" v="1001" actId="1076"/>
          <ac:picMkLst>
            <pc:docMk/>
            <pc:sldMk cId="0" sldId="260"/>
            <ac:picMk id="69" creationId="{1D2B6FBC-215E-7C05-564A-D8DED69A0465}"/>
          </ac:picMkLst>
        </pc:picChg>
        <pc:picChg chg="add mod">
          <ac:chgData name="Rane, Chinmayi" userId="af0b51a4-15af-48b5-b8b1-e7939791df66" providerId="ADAL" clId="{8BD45C03-EFE2-41AA-AD6B-03A83DFCC342}" dt="2024-04-27T21:41:14.762" v="895" actId="1076"/>
          <ac:picMkLst>
            <pc:docMk/>
            <pc:sldMk cId="0" sldId="260"/>
            <ac:picMk id="71" creationId="{637800CA-DC03-7195-0705-0971C309D114}"/>
          </ac:picMkLst>
        </pc:picChg>
      </pc:sldChg>
      <pc:sldChg chg="delSp modSp mod">
        <pc:chgData name="Rane, Chinmayi" userId="af0b51a4-15af-48b5-b8b1-e7939791df66" providerId="ADAL" clId="{8BD45C03-EFE2-41AA-AD6B-03A83DFCC342}" dt="2024-04-27T20:51:41.256" v="560" actId="478"/>
        <pc:sldMkLst>
          <pc:docMk/>
          <pc:sldMk cId="0" sldId="261"/>
        </pc:sldMkLst>
        <pc:spChg chg="del mod">
          <ac:chgData name="Rane, Chinmayi" userId="af0b51a4-15af-48b5-b8b1-e7939791df66" providerId="ADAL" clId="{8BD45C03-EFE2-41AA-AD6B-03A83DFCC342}" dt="2024-04-27T20:51:41.256" v="560" actId="478"/>
          <ac:spMkLst>
            <pc:docMk/>
            <pc:sldMk cId="0" sldId="261"/>
            <ac:spMk id="2" creationId="{00000000-0000-0000-0000-000000000000}"/>
          </ac:spMkLst>
        </pc:spChg>
      </pc:sldChg>
      <pc:sldChg chg="del">
        <pc:chgData name="Rane, Chinmayi" userId="af0b51a4-15af-48b5-b8b1-e7939791df66" providerId="ADAL" clId="{8BD45C03-EFE2-41AA-AD6B-03A83DFCC342}" dt="2024-04-28T19:24:22.362" v="2083" actId="47"/>
        <pc:sldMkLst>
          <pc:docMk/>
          <pc:sldMk cId="0" sldId="262"/>
        </pc:sldMkLst>
      </pc:sldChg>
      <pc:sldChg chg="del">
        <pc:chgData name="Rane, Chinmayi" userId="af0b51a4-15af-48b5-b8b1-e7939791df66" providerId="ADAL" clId="{8BD45C03-EFE2-41AA-AD6B-03A83DFCC342}" dt="2024-04-28T19:24:26.072" v="2084" actId="47"/>
        <pc:sldMkLst>
          <pc:docMk/>
          <pc:sldMk cId="0" sldId="263"/>
        </pc:sldMkLst>
      </pc:sldChg>
      <pc:sldChg chg="modSp del mod">
        <pc:chgData name="Rane, Chinmayi" userId="af0b51a4-15af-48b5-b8b1-e7939791df66" providerId="ADAL" clId="{8BD45C03-EFE2-41AA-AD6B-03A83DFCC342}" dt="2024-04-28T19:24:28.737" v="2085" actId="47"/>
        <pc:sldMkLst>
          <pc:docMk/>
          <pc:sldMk cId="0" sldId="264"/>
        </pc:sldMkLst>
        <pc:grpChg chg="mod">
          <ac:chgData name="Rane, Chinmayi" userId="af0b51a4-15af-48b5-b8b1-e7939791df66" providerId="ADAL" clId="{8BD45C03-EFE2-41AA-AD6B-03A83DFCC342}" dt="2024-04-27T20:21:06.282" v="282" actId="1076"/>
          <ac:grpSpMkLst>
            <pc:docMk/>
            <pc:sldMk cId="0" sldId="264"/>
            <ac:grpSpMk id="6" creationId="{00000000-0000-0000-0000-000000000000}"/>
          </ac:grpSpMkLst>
        </pc:grpChg>
      </pc:sldChg>
      <pc:sldChg chg="del">
        <pc:chgData name="Rane, Chinmayi" userId="af0b51a4-15af-48b5-b8b1-e7939791df66" providerId="ADAL" clId="{8BD45C03-EFE2-41AA-AD6B-03A83DFCC342}" dt="2024-04-28T19:24:31.335" v="2086" actId="47"/>
        <pc:sldMkLst>
          <pc:docMk/>
          <pc:sldMk cId="0" sldId="265"/>
        </pc:sldMkLst>
      </pc:sldChg>
      <pc:sldChg chg="del">
        <pc:chgData name="Rane, Chinmayi" userId="af0b51a4-15af-48b5-b8b1-e7939791df66" providerId="ADAL" clId="{8BD45C03-EFE2-41AA-AD6B-03A83DFCC342}" dt="2024-04-28T19:24:33.605" v="2087" actId="47"/>
        <pc:sldMkLst>
          <pc:docMk/>
          <pc:sldMk cId="0" sldId="266"/>
        </pc:sldMkLst>
      </pc:sldChg>
      <pc:sldChg chg="del">
        <pc:chgData name="Rane, Chinmayi" userId="af0b51a4-15af-48b5-b8b1-e7939791df66" providerId="ADAL" clId="{8BD45C03-EFE2-41AA-AD6B-03A83DFCC342}" dt="2024-04-28T19:24:37.058" v="2088" actId="47"/>
        <pc:sldMkLst>
          <pc:docMk/>
          <pc:sldMk cId="0" sldId="267"/>
        </pc:sldMkLst>
      </pc:sldChg>
      <pc:sldChg chg="del">
        <pc:chgData name="Rane, Chinmayi" userId="af0b51a4-15af-48b5-b8b1-e7939791df66" providerId="ADAL" clId="{8BD45C03-EFE2-41AA-AD6B-03A83DFCC342}" dt="2024-04-28T19:24:40.877" v="2089" actId="47"/>
        <pc:sldMkLst>
          <pc:docMk/>
          <pc:sldMk cId="0" sldId="268"/>
        </pc:sldMkLst>
      </pc:sldChg>
      <pc:sldChg chg="del">
        <pc:chgData name="Rane, Chinmayi" userId="af0b51a4-15af-48b5-b8b1-e7939791df66" providerId="ADAL" clId="{8BD45C03-EFE2-41AA-AD6B-03A83DFCC342}" dt="2024-04-28T19:24:42.929" v="2090" actId="47"/>
        <pc:sldMkLst>
          <pc:docMk/>
          <pc:sldMk cId="0" sldId="269"/>
        </pc:sldMkLst>
      </pc:sldChg>
      <pc:sldChg chg="delSp modSp mod">
        <pc:chgData name="Rane, Chinmayi" userId="af0b51a4-15af-48b5-b8b1-e7939791df66" providerId="ADAL" clId="{8BD45C03-EFE2-41AA-AD6B-03A83DFCC342}" dt="2024-04-28T19:26:44.014" v="2108" actId="1076"/>
        <pc:sldMkLst>
          <pc:docMk/>
          <pc:sldMk cId="0" sldId="270"/>
        </pc:sldMkLst>
        <pc:spChg chg="del mod">
          <ac:chgData name="Rane, Chinmayi" userId="af0b51a4-15af-48b5-b8b1-e7939791df66" providerId="ADAL" clId="{8BD45C03-EFE2-41AA-AD6B-03A83DFCC342}" dt="2024-04-28T19:25:25.795" v="2096" actId="478"/>
          <ac:spMkLst>
            <pc:docMk/>
            <pc:sldMk cId="0" sldId="270"/>
            <ac:spMk id="2" creationId="{00000000-0000-0000-0000-000000000000}"/>
          </ac:spMkLst>
        </pc:spChg>
        <pc:spChg chg="del">
          <ac:chgData name="Rane, Chinmayi" userId="af0b51a4-15af-48b5-b8b1-e7939791df66" providerId="ADAL" clId="{8BD45C03-EFE2-41AA-AD6B-03A83DFCC342}" dt="2024-04-28T19:25:16.736" v="2094" actId="478"/>
          <ac:spMkLst>
            <pc:docMk/>
            <pc:sldMk cId="0" sldId="270"/>
            <ac:spMk id="3" creationId="{00000000-0000-0000-0000-000000000000}"/>
          </ac:spMkLst>
        </pc:spChg>
        <pc:spChg chg="del">
          <ac:chgData name="Rane, Chinmayi" userId="af0b51a4-15af-48b5-b8b1-e7939791df66" providerId="ADAL" clId="{8BD45C03-EFE2-41AA-AD6B-03A83DFCC342}" dt="2024-04-28T19:25:29.484" v="2097" actId="478"/>
          <ac:spMkLst>
            <pc:docMk/>
            <pc:sldMk cId="0" sldId="270"/>
            <ac:spMk id="4" creationId="{00000000-0000-0000-0000-000000000000}"/>
          </ac:spMkLst>
        </pc:spChg>
        <pc:spChg chg="mod">
          <ac:chgData name="Rane, Chinmayi" userId="af0b51a4-15af-48b5-b8b1-e7939791df66" providerId="ADAL" clId="{8BD45C03-EFE2-41AA-AD6B-03A83DFCC342}" dt="2024-04-28T19:26:44.014" v="2108" actId="1076"/>
          <ac:spMkLst>
            <pc:docMk/>
            <pc:sldMk cId="0" sldId="270"/>
            <ac:spMk id="5" creationId="{00000000-0000-0000-0000-000000000000}"/>
          </ac:spMkLst>
        </pc:spChg>
        <pc:spChg chg="del">
          <ac:chgData name="Rane, Chinmayi" userId="af0b51a4-15af-48b5-b8b1-e7939791df66" providerId="ADAL" clId="{8BD45C03-EFE2-41AA-AD6B-03A83DFCC342}" dt="2024-04-28T19:25:34.815" v="2099" actId="478"/>
          <ac:spMkLst>
            <pc:docMk/>
            <pc:sldMk cId="0" sldId="270"/>
            <ac:spMk id="6" creationId="{00000000-0000-0000-0000-000000000000}"/>
          </ac:spMkLst>
        </pc:spChg>
        <pc:spChg chg="del">
          <ac:chgData name="Rane, Chinmayi" userId="af0b51a4-15af-48b5-b8b1-e7939791df66" providerId="ADAL" clId="{8BD45C03-EFE2-41AA-AD6B-03A83DFCC342}" dt="2024-04-28T19:25:32.585" v="2098" actId="478"/>
          <ac:spMkLst>
            <pc:docMk/>
            <pc:sldMk cId="0" sldId="270"/>
            <ac:spMk id="7" creationId="{00000000-0000-0000-0000-000000000000}"/>
          </ac:spMkLst>
        </pc:spChg>
        <pc:spChg chg="del mod">
          <ac:chgData name="Rane, Chinmayi" userId="af0b51a4-15af-48b5-b8b1-e7939791df66" providerId="ADAL" clId="{8BD45C03-EFE2-41AA-AD6B-03A83DFCC342}" dt="2024-04-28T19:25:00.336" v="2093" actId="478"/>
          <ac:spMkLst>
            <pc:docMk/>
            <pc:sldMk cId="0" sldId="270"/>
            <ac:spMk id="8" creationId="{00000000-0000-0000-0000-000000000000}"/>
          </ac:spMkLst>
        </pc:spChg>
      </pc:sldChg>
      <pc:sldChg chg="new ord">
        <pc:chgData name="Rane, Chinmayi" userId="af0b51a4-15af-48b5-b8b1-e7939791df66" providerId="ADAL" clId="{8BD45C03-EFE2-41AA-AD6B-03A83DFCC342}" dt="2024-04-27T18:33:29.698" v="136"/>
        <pc:sldMkLst>
          <pc:docMk/>
          <pc:sldMk cId="1425221443" sldId="271"/>
        </pc:sldMkLst>
      </pc:sldChg>
      <pc:sldChg chg="addSp modSp mod ord">
        <pc:chgData name="Rane, Chinmayi" userId="af0b51a4-15af-48b5-b8b1-e7939791df66" providerId="ADAL" clId="{8BD45C03-EFE2-41AA-AD6B-03A83DFCC342}" dt="2024-04-27T20:43:52.680" v="544" actId="1037"/>
        <pc:sldMkLst>
          <pc:docMk/>
          <pc:sldMk cId="3283468428" sldId="271"/>
        </pc:sldMkLst>
        <pc:spChg chg="add mod">
          <ac:chgData name="Rane, Chinmayi" userId="af0b51a4-15af-48b5-b8b1-e7939791df66" providerId="ADAL" clId="{8BD45C03-EFE2-41AA-AD6B-03A83DFCC342}" dt="2024-04-27T19:23:02.898" v="198"/>
          <ac:spMkLst>
            <pc:docMk/>
            <pc:sldMk cId="3283468428" sldId="271"/>
            <ac:spMk id="2" creationId="{5A03ADE7-981C-02AE-A086-31D06DBB57C7}"/>
          </ac:spMkLst>
        </pc:spChg>
        <pc:spChg chg="add mod">
          <ac:chgData name="Rane, Chinmayi" userId="af0b51a4-15af-48b5-b8b1-e7939791df66" providerId="ADAL" clId="{8BD45C03-EFE2-41AA-AD6B-03A83DFCC342}" dt="2024-04-27T19:23:02.898" v="198"/>
          <ac:spMkLst>
            <pc:docMk/>
            <pc:sldMk cId="3283468428" sldId="271"/>
            <ac:spMk id="3" creationId="{F53219F0-6C86-FBD2-3C1F-9D4187015A4A}"/>
          </ac:spMkLst>
        </pc:spChg>
        <pc:spChg chg="add mod">
          <ac:chgData name="Rane, Chinmayi" userId="af0b51a4-15af-48b5-b8b1-e7939791df66" providerId="ADAL" clId="{8BD45C03-EFE2-41AA-AD6B-03A83DFCC342}" dt="2024-04-27T19:23:02.898" v="198"/>
          <ac:spMkLst>
            <pc:docMk/>
            <pc:sldMk cId="3283468428" sldId="271"/>
            <ac:spMk id="4" creationId="{C232D32C-0B45-CAF6-D05B-A60D40B3CFD3}"/>
          </ac:spMkLst>
        </pc:spChg>
        <pc:spChg chg="mod">
          <ac:chgData name="Rane, Chinmayi" userId="af0b51a4-15af-48b5-b8b1-e7939791df66" providerId="ADAL" clId="{8BD45C03-EFE2-41AA-AD6B-03A83DFCC342}" dt="2024-04-27T19:23:02.898" v="198"/>
          <ac:spMkLst>
            <pc:docMk/>
            <pc:sldMk cId="3283468428" sldId="271"/>
            <ac:spMk id="6" creationId="{27C55C61-95BB-B8C2-975B-9621CBC4666F}"/>
          </ac:spMkLst>
        </pc:spChg>
        <pc:spChg chg="mod">
          <ac:chgData name="Rane, Chinmayi" userId="af0b51a4-15af-48b5-b8b1-e7939791df66" providerId="ADAL" clId="{8BD45C03-EFE2-41AA-AD6B-03A83DFCC342}" dt="2024-04-27T19:23:02.898" v="198"/>
          <ac:spMkLst>
            <pc:docMk/>
            <pc:sldMk cId="3283468428" sldId="271"/>
            <ac:spMk id="7" creationId="{52E49134-B463-84A7-2F0D-145B9F4A94F3}"/>
          </ac:spMkLst>
        </pc:spChg>
        <pc:spChg chg="mod">
          <ac:chgData name="Rane, Chinmayi" userId="af0b51a4-15af-48b5-b8b1-e7939791df66" providerId="ADAL" clId="{8BD45C03-EFE2-41AA-AD6B-03A83DFCC342}" dt="2024-04-27T19:23:02.898" v="198"/>
          <ac:spMkLst>
            <pc:docMk/>
            <pc:sldMk cId="3283468428" sldId="271"/>
            <ac:spMk id="9" creationId="{BC125531-1162-B0FD-E2E8-2A32E588E942}"/>
          </ac:spMkLst>
        </pc:spChg>
        <pc:spChg chg="mod">
          <ac:chgData name="Rane, Chinmayi" userId="af0b51a4-15af-48b5-b8b1-e7939791df66" providerId="ADAL" clId="{8BD45C03-EFE2-41AA-AD6B-03A83DFCC342}" dt="2024-04-27T19:23:02.898" v="198"/>
          <ac:spMkLst>
            <pc:docMk/>
            <pc:sldMk cId="3283468428" sldId="271"/>
            <ac:spMk id="10" creationId="{EEA7040E-1E1A-777B-11FB-21A904AA1419}"/>
          </ac:spMkLst>
        </pc:spChg>
        <pc:spChg chg="mod">
          <ac:chgData name="Rane, Chinmayi" userId="af0b51a4-15af-48b5-b8b1-e7939791df66" providerId="ADAL" clId="{8BD45C03-EFE2-41AA-AD6B-03A83DFCC342}" dt="2024-04-27T19:23:02.898" v="198"/>
          <ac:spMkLst>
            <pc:docMk/>
            <pc:sldMk cId="3283468428" sldId="271"/>
            <ac:spMk id="12" creationId="{B508D2DB-7BBC-1ED7-9C5D-CEABE3D02320}"/>
          </ac:spMkLst>
        </pc:spChg>
        <pc:spChg chg="mod">
          <ac:chgData name="Rane, Chinmayi" userId="af0b51a4-15af-48b5-b8b1-e7939791df66" providerId="ADAL" clId="{8BD45C03-EFE2-41AA-AD6B-03A83DFCC342}" dt="2024-04-27T19:23:02.898" v="198"/>
          <ac:spMkLst>
            <pc:docMk/>
            <pc:sldMk cId="3283468428" sldId="271"/>
            <ac:spMk id="13" creationId="{62899210-3683-8D1B-54E4-5E3161D7B48E}"/>
          </ac:spMkLst>
        </pc:spChg>
        <pc:spChg chg="mod">
          <ac:chgData name="Rane, Chinmayi" userId="af0b51a4-15af-48b5-b8b1-e7939791df66" providerId="ADAL" clId="{8BD45C03-EFE2-41AA-AD6B-03A83DFCC342}" dt="2024-04-27T19:23:02.898" v="198"/>
          <ac:spMkLst>
            <pc:docMk/>
            <pc:sldMk cId="3283468428" sldId="271"/>
            <ac:spMk id="15" creationId="{0755E4DD-C857-9CF3-C217-5958627A35B9}"/>
          </ac:spMkLst>
        </pc:spChg>
        <pc:spChg chg="mod">
          <ac:chgData name="Rane, Chinmayi" userId="af0b51a4-15af-48b5-b8b1-e7939791df66" providerId="ADAL" clId="{8BD45C03-EFE2-41AA-AD6B-03A83DFCC342}" dt="2024-04-27T19:23:02.898" v="198"/>
          <ac:spMkLst>
            <pc:docMk/>
            <pc:sldMk cId="3283468428" sldId="271"/>
            <ac:spMk id="16" creationId="{72927B52-466E-7402-B1B7-2AFC87523A99}"/>
          </ac:spMkLst>
        </pc:spChg>
        <pc:spChg chg="mod">
          <ac:chgData name="Rane, Chinmayi" userId="af0b51a4-15af-48b5-b8b1-e7939791df66" providerId="ADAL" clId="{8BD45C03-EFE2-41AA-AD6B-03A83DFCC342}" dt="2024-04-27T19:23:02.898" v="198"/>
          <ac:spMkLst>
            <pc:docMk/>
            <pc:sldMk cId="3283468428" sldId="271"/>
            <ac:spMk id="18" creationId="{040FFBAE-1EC5-0708-B240-A122ABCBDF8A}"/>
          </ac:spMkLst>
        </pc:spChg>
        <pc:spChg chg="mod">
          <ac:chgData name="Rane, Chinmayi" userId="af0b51a4-15af-48b5-b8b1-e7939791df66" providerId="ADAL" clId="{8BD45C03-EFE2-41AA-AD6B-03A83DFCC342}" dt="2024-04-27T19:23:02.898" v="198"/>
          <ac:spMkLst>
            <pc:docMk/>
            <pc:sldMk cId="3283468428" sldId="271"/>
            <ac:spMk id="19" creationId="{08B99028-228F-9F51-45EF-A07BDF7BE1F5}"/>
          </ac:spMkLst>
        </pc:spChg>
        <pc:spChg chg="add mod">
          <ac:chgData name="Rane, Chinmayi" userId="af0b51a4-15af-48b5-b8b1-e7939791df66" providerId="ADAL" clId="{8BD45C03-EFE2-41AA-AD6B-03A83DFCC342}" dt="2024-04-27T19:23:02.898" v="198"/>
          <ac:spMkLst>
            <pc:docMk/>
            <pc:sldMk cId="3283468428" sldId="271"/>
            <ac:spMk id="20" creationId="{90D710E9-188F-23FC-D997-C594B6DA3A76}"/>
          </ac:spMkLst>
        </pc:spChg>
        <pc:spChg chg="add mod">
          <ac:chgData name="Rane, Chinmayi" userId="af0b51a4-15af-48b5-b8b1-e7939791df66" providerId="ADAL" clId="{8BD45C03-EFE2-41AA-AD6B-03A83DFCC342}" dt="2024-04-27T19:23:02.898" v="198"/>
          <ac:spMkLst>
            <pc:docMk/>
            <pc:sldMk cId="3283468428" sldId="271"/>
            <ac:spMk id="21" creationId="{9CD0F838-FDB1-AD34-D1E0-A41DC3057788}"/>
          </ac:spMkLst>
        </pc:spChg>
        <pc:spChg chg="add mod">
          <ac:chgData name="Rane, Chinmayi" userId="af0b51a4-15af-48b5-b8b1-e7939791df66" providerId="ADAL" clId="{8BD45C03-EFE2-41AA-AD6B-03A83DFCC342}" dt="2024-04-27T19:23:02.898" v="198"/>
          <ac:spMkLst>
            <pc:docMk/>
            <pc:sldMk cId="3283468428" sldId="271"/>
            <ac:spMk id="22" creationId="{A7B12534-1A5F-0FDE-B004-D00E8283A6D9}"/>
          </ac:spMkLst>
        </pc:spChg>
        <pc:spChg chg="add mod">
          <ac:chgData name="Rane, Chinmayi" userId="af0b51a4-15af-48b5-b8b1-e7939791df66" providerId="ADAL" clId="{8BD45C03-EFE2-41AA-AD6B-03A83DFCC342}" dt="2024-04-27T19:23:02.898" v="198"/>
          <ac:spMkLst>
            <pc:docMk/>
            <pc:sldMk cId="3283468428" sldId="271"/>
            <ac:spMk id="23" creationId="{4D55633C-FFDE-66E7-4F1E-9F04F2188562}"/>
          </ac:spMkLst>
        </pc:spChg>
        <pc:spChg chg="mod">
          <ac:chgData name="Rane, Chinmayi" userId="af0b51a4-15af-48b5-b8b1-e7939791df66" providerId="ADAL" clId="{8BD45C03-EFE2-41AA-AD6B-03A83DFCC342}" dt="2024-04-27T19:23:09.669" v="199"/>
          <ac:spMkLst>
            <pc:docMk/>
            <pc:sldMk cId="3283468428" sldId="271"/>
            <ac:spMk id="25" creationId="{0EF22CA6-945F-09B5-E371-B02B88D0D8AA}"/>
          </ac:spMkLst>
        </pc:spChg>
        <pc:spChg chg="mod">
          <ac:chgData name="Rane, Chinmayi" userId="af0b51a4-15af-48b5-b8b1-e7939791df66" providerId="ADAL" clId="{8BD45C03-EFE2-41AA-AD6B-03A83DFCC342}" dt="2024-04-27T19:23:09.669" v="199"/>
          <ac:spMkLst>
            <pc:docMk/>
            <pc:sldMk cId="3283468428" sldId="271"/>
            <ac:spMk id="26" creationId="{57D05A5B-61A9-D0DA-DDA0-B7A9E913B348}"/>
          </ac:spMkLst>
        </pc:spChg>
        <pc:spChg chg="add mod">
          <ac:chgData name="Rane, Chinmayi" userId="af0b51a4-15af-48b5-b8b1-e7939791df66" providerId="ADAL" clId="{8BD45C03-EFE2-41AA-AD6B-03A83DFCC342}" dt="2024-04-27T19:23:54.251" v="208" actId="1076"/>
          <ac:spMkLst>
            <pc:docMk/>
            <pc:sldMk cId="3283468428" sldId="271"/>
            <ac:spMk id="27" creationId="{97FC4143-83BC-6E9D-6EA0-DE0B11090ACE}"/>
          </ac:spMkLst>
        </pc:spChg>
        <pc:spChg chg="mod">
          <ac:chgData name="Rane, Chinmayi" userId="af0b51a4-15af-48b5-b8b1-e7939791df66" providerId="ADAL" clId="{8BD45C03-EFE2-41AA-AD6B-03A83DFCC342}" dt="2024-04-27T19:23:34.246" v="204"/>
          <ac:spMkLst>
            <pc:docMk/>
            <pc:sldMk cId="3283468428" sldId="271"/>
            <ac:spMk id="29" creationId="{AAEDEDAE-6703-43A5-983C-5C160BEF849A}"/>
          </ac:spMkLst>
        </pc:spChg>
        <pc:spChg chg="mod">
          <ac:chgData name="Rane, Chinmayi" userId="af0b51a4-15af-48b5-b8b1-e7939791df66" providerId="ADAL" clId="{8BD45C03-EFE2-41AA-AD6B-03A83DFCC342}" dt="2024-04-27T19:23:34.246" v="204"/>
          <ac:spMkLst>
            <pc:docMk/>
            <pc:sldMk cId="3283468428" sldId="271"/>
            <ac:spMk id="30" creationId="{07DBA773-CE05-49AF-3FD3-1DE932B60548}"/>
          </ac:spMkLst>
        </pc:spChg>
        <pc:spChg chg="add mod">
          <ac:chgData name="Rane, Chinmayi" userId="af0b51a4-15af-48b5-b8b1-e7939791df66" providerId="ADAL" clId="{8BD45C03-EFE2-41AA-AD6B-03A83DFCC342}" dt="2024-04-27T19:23:34.246" v="204"/>
          <ac:spMkLst>
            <pc:docMk/>
            <pc:sldMk cId="3283468428" sldId="271"/>
            <ac:spMk id="31" creationId="{19550787-969E-CACD-33F9-3B5A769472C3}"/>
          </ac:spMkLst>
        </pc:spChg>
        <pc:spChg chg="add mod">
          <ac:chgData name="Rane, Chinmayi" userId="af0b51a4-15af-48b5-b8b1-e7939791df66" providerId="ADAL" clId="{8BD45C03-EFE2-41AA-AD6B-03A83DFCC342}" dt="2024-04-27T19:23:34.246" v="204"/>
          <ac:spMkLst>
            <pc:docMk/>
            <pc:sldMk cId="3283468428" sldId="271"/>
            <ac:spMk id="32" creationId="{3F345D01-F447-6764-0A38-15E95744A364}"/>
          </ac:spMkLst>
        </pc:spChg>
        <pc:spChg chg="mod">
          <ac:chgData name="Rane, Chinmayi" userId="af0b51a4-15af-48b5-b8b1-e7939791df66" providerId="ADAL" clId="{8BD45C03-EFE2-41AA-AD6B-03A83DFCC342}" dt="2024-04-27T19:23:34.246" v="204"/>
          <ac:spMkLst>
            <pc:docMk/>
            <pc:sldMk cId="3283468428" sldId="271"/>
            <ac:spMk id="34" creationId="{72F6F7F2-AB59-5A00-A802-68219CF94672}"/>
          </ac:spMkLst>
        </pc:spChg>
        <pc:spChg chg="mod">
          <ac:chgData name="Rane, Chinmayi" userId="af0b51a4-15af-48b5-b8b1-e7939791df66" providerId="ADAL" clId="{8BD45C03-EFE2-41AA-AD6B-03A83DFCC342}" dt="2024-04-27T19:23:34.246" v="204"/>
          <ac:spMkLst>
            <pc:docMk/>
            <pc:sldMk cId="3283468428" sldId="271"/>
            <ac:spMk id="35" creationId="{A8F9DC13-9D8A-688F-471E-ABEC9F9D522E}"/>
          </ac:spMkLst>
        </pc:spChg>
        <pc:spChg chg="mod">
          <ac:chgData name="Rane, Chinmayi" userId="af0b51a4-15af-48b5-b8b1-e7939791df66" providerId="ADAL" clId="{8BD45C03-EFE2-41AA-AD6B-03A83DFCC342}" dt="2024-04-27T19:23:34.246" v="204"/>
          <ac:spMkLst>
            <pc:docMk/>
            <pc:sldMk cId="3283468428" sldId="271"/>
            <ac:spMk id="37" creationId="{56E7309C-0DCB-CE38-437A-D16352369BC6}"/>
          </ac:spMkLst>
        </pc:spChg>
        <pc:spChg chg="mod">
          <ac:chgData name="Rane, Chinmayi" userId="af0b51a4-15af-48b5-b8b1-e7939791df66" providerId="ADAL" clId="{8BD45C03-EFE2-41AA-AD6B-03A83DFCC342}" dt="2024-04-27T19:23:34.246" v="204"/>
          <ac:spMkLst>
            <pc:docMk/>
            <pc:sldMk cId="3283468428" sldId="271"/>
            <ac:spMk id="38" creationId="{6B2544B7-AED9-ED71-9428-27E2CC49330A}"/>
          </ac:spMkLst>
        </pc:spChg>
        <pc:spChg chg="mod">
          <ac:chgData name="Rane, Chinmayi" userId="af0b51a4-15af-48b5-b8b1-e7939791df66" providerId="ADAL" clId="{8BD45C03-EFE2-41AA-AD6B-03A83DFCC342}" dt="2024-04-27T19:23:34.246" v="204"/>
          <ac:spMkLst>
            <pc:docMk/>
            <pc:sldMk cId="3283468428" sldId="271"/>
            <ac:spMk id="40" creationId="{106D433A-0029-403E-D906-72AFD8FB2C6F}"/>
          </ac:spMkLst>
        </pc:spChg>
        <pc:spChg chg="mod">
          <ac:chgData name="Rane, Chinmayi" userId="af0b51a4-15af-48b5-b8b1-e7939791df66" providerId="ADAL" clId="{8BD45C03-EFE2-41AA-AD6B-03A83DFCC342}" dt="2024-04-27T19:23:34.246" v="204"/>
          <ac:spMkLst>
            <pc:docMk/>
            <pc:sldMk cId="3283468428" sldId="271"/>
            <ac:spMk id="41" creationId="{34CBFE51-AFAC-3FC3-950C-271B8C122F97}"/>
          </ac:spMkLst>
        </pc:spChg>
        <pc:spChg chg="mod">
          <ac:chgData name="Rane, Chinmayi" userId="af0b51a4-15af-48b5-b8b1-e7939791df66" providerId="ADAL" clId="{8BD45C03-EFE2-41AA-AD6B-03A83DFCC342}" dt="2024-04-27T19:23:34.246" v="204"/>
          <ac:spMkLst>
            <pc:docMk/>
            <pc:sldMk cId="3283468428" sldId="271"/>
            <ac:spMk id="43" creationId="{5B1A54FD-1077-4ACC-599E-45AC05289F75}"/>
          </ac:spMkLst>
        </pc:spChg>
        <pc:spChg chg="mod">
          <ac:chgData name="Rane, Chinmayi" userId="af0b51a4-15af-48b5-b8b1-e7939791df66" providerId="ADAL" clId="{8BD45C03-EFE2-41AA-AD6B-03A83DFCC342}" dt="2024-04-27T19:23:34.246" v="204"/>
          <ac:spMkLst>
            <pc:docMk/>
            <pc:sldMk cId="3283468428" sldId="271"/>
            <ac:spMk id="44" creationId="{F4BC20D4-0E4F-9DFB-13D6-B27D3EEAF659}"/>
          </ac:spMkLst>
        </pc:spChg>
        <pc:spChg chg="mod">
          <ac:chgData name="Rane, Chinmayi" userId="af0b51a4-15af-48b5-b8b1-e7939791df66" providerId="ADAL" clId="{8BD45C03-EFE2-41AA-AD6B-03A83DFCC342}" dt="2024-04-27T19:23:34.246" v="204"/>
          <ac:spMkLst>
            <pc:docMk/>
            <pc:sldMk cId="3283468428" sldId="271"/>
            <ac:spMk id="46" creationId="{B5429C59-E60B-AD2B-F2AC-7492D0E4D6CD}"/>
          </ac:spMkLst>
        </pc:spChg>
        <pc:spChg chg="mod">
          <ac:chgData name="Rane, Chinmayi" userId="af0b51a4-15af-48b5-b8b1-e7939791df66" providerId="ADAL" clId="{8BD45C03-EFE2-41AA-AD6B-03A83DFCC342}" dt="2024-04-27T19:23:34.246" v="204"/>
          <ac:spMkLst>
            <pc:docMk/>
            <pc:sldMk cId="3283468428" sldId="271"/>
            <ac:spMk id="47" creationId="{3280DBF0-DA42-B9FB-BBAC-29602ED74F9B}"/>
          </ac:spMkLst>
        </pc:spChg>
        <pc:spChg chg="add mod">
          <ac:chgData name="Rane, Chinmayi" userId="af0b51a4-15af-48b5-b8b1-e7939791df66" providerId="ADAL" clId="{8BD45C03-EFE2-41AA-AD6B-03A83DFCC342}" dt="2024-04-27T20:43:52.680" v="544" actId="1037"/>
          <ac:spMkLst>
            <pc:docMk/>
            <pc:sldMk cId="3283468428" sldId="271"/>
            <ac:spMk id="48" creationId="{67510182-5FE2-4731-5800-7578E0058413}"/>
          </ac:spMkLst>
        </pc:spChg>
        <pc:spChg chg="add mod">
          <ac:chgData name="Rane, Chinmayi" userId="af0b51a4-15af-48b5-b8b1-e7939791df66" providerId="ADAL" clId="{8BD45C03-EFE2-41AA-AD6B-03A83DFCC342}" dt="2024-04-27T19:23:34.246" v="204"/>
          <ac:spMkLst>
            <pc:docMk/>
            <pc:sldMk cId="3283468428" sldId="271"/>
            <ac:spMk id="49" creationId="{B74033DC-5C11-A18B-3CD9-96A95BD3D9CF}"/>
          </ac:spMkLst>
        </pc:spChg>
        <pc:spChg chg="add mod">
          <ac:chgData name="Rane, Chinmayi" userId="af0b51a4-15af-48b5-b8b1-e7939791df66" providerId="ADAL" clId="{8BD45C03-EFE2-41AA-AD6B-03A83DFCC342}" dt="2024-04-27T19:23:34.246" v="204"/>
          <ac:spMkLst>
            <pc:docMk/>
            <pc:sldMk cId="3283468428" sldId="271"/>
            <ac:spMk id="50" creationId="{B3D7A797-C356-73D7-C2B3-6C28F11B1047}"/>
          </ac:spMkLst>
        </pc:spChg>
        <pc:spChg chg="add mod">
          <ac:chgData name="Rane, Chinmayi" userId="af0b51a4-15af-48b5-b8b1-e7939791df66" providerId="ADAL" clId="{8BD45C03-EFE2-41AA-AD6B-03A83DFCC342}" dt="2024-04-27T19:23:34.246" v="204"/>
          <ac:spMkLst>
            <pc:docMk/>
            <pc:sldMk cId="3283468428" sldId="271"/>
            <ac:spMk id="51" creationId="{3E480404-3711-25EC-BCC7-070646F2C708}"/>
          </ac:spMkLst>
        </pc:spChg>
        <pc:grpChg chg="add mod">
          <ac:chgData name="Rane, Chinmayi" userId="af0b51a4-15af-48b5-b8b1-e7939791df66" providerId="ADAL" clId="{8BD45C03-EFE2-41AA-AD6B-03A83DFCC342}" dt="2024-04-27T19:23:02.898" v="198"/>
          <ac:grpSpMkLst>
            <pc:docMk/>
            <pc:sldMk cId="3283468428" sldId="271"/>
            <ac:grpSpMk id="5" creationId="{4C8280B9-DF75-95BE-645A-5D0A5D976C45}"/>
          </ac:grpSpMkLst>
        </pc:grpChg>
        <pc:grpChg chg="add mod">
          <ac:chgData name="Rane, Chinmayi" userId="af0b51a4-15af-48b5-b8b1-e7939791df66" providerId="ADAL" clId="{8BD45C03-EFE2-41AA-AD6B-03A83DFCC342}" dt="2024-04-27T19:23:02.898" v="198"/>
          <ac:grpSpMkLst>
            <pc:docMk/>
            <pc:sldMk cId="3283468428" sldId="271"/>
            <ac:grpSpMk id="8" creationId="{270C0BD8-1722-1377-CA4D-0A4AA3C91968}"/>
          </ac:grpSpMkLst>
        </pc:grpChg>
        <pc:grpChg chg="add mod">
          <ac:chgData name="Rane, Chinmayi" userId="af0b51a4-15af-48b5-b8b1-e7939791df66" providerId="ADAL" clId="{8BD45C03-EFE2-41AA-AD6B-03A83DFCC342}" dt="2024-04-27T19:23:02.898" v="198"/>
          <ac:grpSpMkLst>
            <pc:docMk/>
            <pc:sldMk cId="3283468428" sldId="271"/>
            <ac:grpSpMk id="11" creationId="{79BD2363-D512-F5FA-DD11-FDAE0317E370}"/>
          </ac:grpSpMkLst>
        </pc:grpChg>
        <pc:grpChg chg="add mod">
          <ac:chgData name="Rane, Chinmayi" userId="af0b51a4-15af-48b5-b8b1-e7939791df66" providerId="ADAL" clId="{8BD45C03-EFE2-41AA-AD6B-03A83DFCC342}" dt="2024-04-27T19:23:02.898" v="198"/>
          <ac:grpSpMkLst>
            <pc:docMk/>
            <pc:sldMk cId="3283468428" sldId="271"/>
            <ac:grpSpMk id="14" creationId="{2160587D-E97F-B0C8-2477-50B77467B104}"/>
          </ac:grpSpMkLst>
        </pc:grpChg>
        <pc:grpChg chg="add mod">
          <ac:chgData name="Rane, Chinmayi" userId="af0b51a4-15af-48b5-b8b1-e7939791df66" providerId="ADAL" clId="{8BD45C03-EFE2-41AA-AD6B-03A83DFCC342}" dt="2024-04-27T19:23:02.898" v="198"/>
          <ac:grpSpMkLst>
            <pc:docMk/>
            <pc:sldMk cId="3283468428" sldId="271"/>
            <ac:grpSpMk id="17" creationId="{1AB62B71-15BF-0086-92AB-435CB5DF37DA}"/>
          </ac:grpSpMkLst>
        </pc:grpChg>
        <pc:grpChg chg="add mod">
          <ac:chgData name="Rane, Chinmayi" userId="af0b51a4-15af-48b5-b8b1-e7939791df66" providerId="ADAL" clId="{8BD45C03-EFE2-41AA-AD6B-03A83DFCC342}" dt="2024-04-27T19:23:12.328" v="201" actId="1076"/>
          <ac:grpSpMkLst>
            <pc:docMk/>
            <pc:sldMk cId="3283468428" sldId="271"/>
            <ac:grpSpMk id="24" creationId="{FD631974-9113-A44E-0D69-F930C344D3DE}"/>
          </ac:grpSpMkLst>
        </pc:grpChg>
        <pc:grpChg chg="add mod">
          <ac:chgData name="Rane, Chinmayi" userId="af0b51a4-15af-48b5-b8b1-e7939791df66" providerId="ADAL" clId="{8BD45C03-EFE2-41AA-AD6B-03A83DFCC342}" dt="2024-04-27T19:23:34.246" v="204"/>
          <ac:grpSpMkLst>
            <pc:docMk/>
            <pc:sldMk cId="3283468428" sldId="271"/>
            <ac:grpSpMk id="28" creationId="{B2EF5619-393F-69BC-353F-8E151AB92A91}"/>
          </ac:grpSpMkLst>
        </pc:grpChg>
        <pc:grpChg chg="add mod">
          <ac:chgData name="Rane, Chinmayi" userId="af0b51a4-15af-48b5-b8b1-e7939791df66" providerId="ADAL" clId="{8BD45C03-EFE2-41AA-AD6B-03A83DFCC342}" dt="2024-04-27T19:23:34.246" v="204"/>
          <ac:grpSpMkLst>
            <pc:docMk/>
            <pc:sldMk cId="3283468428" sldId="271"/>
            <ac:grpSpMk id="33" creationId="{56EF46E5-AC4E-1997-8768-316FE3CE1585}"/>
          </ac:grpSpMkLst>
        </pc:grpChg>
        <pc:grpChg chg="add mod">
          <ac:chgData name="Rane, Chinmayi" userId="af0b51a4-15af-48b5-b8b1-e7939791df66" providerId="ADAL" clId="{8BD45C03-EFE2-41AA-AD6B-03A83DFCC342}" dt="2024-04-27T19:23:34.246" v="204"/>
          <ac:grpSpMkLst>
            <pc:docMk/>
            <pc:sldMk cId="3283468428" sldId="271"/>
            <ac:grpSpMk id="36" creationId="{94C6A722-795D-CDEE-2B1C-A03010C9585D}"/>
          </ac:grpSpMkLst>
        </pc:grpChg>
        <pc:grpChg chg="add mod">
          <ac:chgData name="Rane, Chinmayi" userId="af0b51a4-15af-48b5-b8b1-e7939791df66" providerId="ADAL" clId="{8BD45C03-EFE2-41AA-AD6B-03A83DFCC342}" dt="2024-04-27T19:23:34.246" v="204"/>
          <ac:grpSpMkLst>
            <pc:docMk/>
            <pc:sldMk cId="3283468428" sldId="271"/>
            <ac:grpSpMk id="39" creationId="{25E5986D-011E-834E-0475-6BBE32368FE8}"/>
          </ac:grpSpMkLst>
        </pc:grpChg>
        <pc:grpChg chg="add mod">
          <ac:chgData name="Rane, Chinmayi" userId="af0b51a4-15af-48b5-b8b1-e7939791df66" providerId="ADAL" clId="{8BD45C03-EFE2-41AA-AD6B-03A83DFCC342}" dt="2024-04-27T19:23:34.246" v="204"/>
          <ac:grpSpMkLst>
            <pc:docMk/>
            <pc:sldMk cId="3283468428" sldId="271"/>
            <ac:grpSpMk id="42" creationId="{96DE0588-80C3-619F-48C1-5E3F4CD9C88F}"/>
          </ac:grpSpMkLst>
        </pc:grpChg>
        <pc:grpChg chg="add mod">
          <ac:chgData name="Rane, Chinmayi" userId="af0b51a4-15af-48b5-b8b1-e7939791df66" providerId="ADAL" clId="{8BD45C03-EFE2-41AA-AD6B-03A83DFCC342}" dt="2024-04-27T19:23:34.246" v="204"/>
          <ac:grpSpMkLst>
            <pc:docMk/>
            <pc:sldMk cId="3283468428" sldId="271"/>
            <ac:grpSpMk id="45" creationId="{D731AF0F-A19A-CFFE-AC2A-77C78A6834EF}"/>
          </ac:grpSpMkLst>
        </pc:grpChg>
      </pc:sldChg>
      <pc:sldChg chg="modNotesTx">
        <pc:chgData name="Rane, Chinmayi" userId="af0b51a4-15af-48b5-b8b1-e7939791df66" providerId="ADAL" clId="{8BD45C03-EFE2-41AA-AD6B-03A83DFCC342}" dt="2024-05-05T18:07:16.293" v="3434" actId="20577"/>
        <pc:sldMkLst>
          <pc:docMk/>
          <pc:sldMk cId="3791764501" sldId="272"/>
        </pc:sldMkLst>
      </pc:sldChg>
      <pc:sldChg chg="del">
        <pc:chgData name="Rane, Chinmayi" userId="af0b51a4-15af-48b5-b8b1-e7939791df66" providerId="ADAL" clId="{8BD45C03-EFE2-41AA-AD6B-03A83DFCC342}" dt="2024-04-28T16:20:42.209" v="1531" actId="47"/>
        <pc:sldMkLst>
          <pc:docMk/>
          <pc:sldMk cId="891244472" sldId="274"/>
        </pc:sldMkLst>
      </pc:sldChg>
      <pc:sldChg chg="del">
        <pc:chgData name="Rane, Chinmayi" userId="af0b51a4-15af-48b5-b8b1-e7939791df66" providerId="ADAL" clId="{8BD45C03-EFE2-41AA-AD6B-03A83DFCC342}" dt="2024-04-28T16:22:25.368" v="1593" actId="47"/>
        <pc:sldMkLst>
          <pc:docMk/>
          <pc:sldMk cId="4034650642" sldId="275"/>
        </pc:sldMkLst>
      </pc:sldChg>
      <pc:sldChg chg="delSp del mod">
        <pc:chgData name="Rane, Chinmayi" userId="af0b51a4-15af-48b5-b8b1-e7939791df66" providerId="ADAL" clId="{8BD45C03-EFE2-41AA-AD6B-03A83DFCC342}" dt="2024-04-28T16:24:07.390" v="1655" actId="47"/>
        <pc:sldMkLst>
          <pc:docMk/>
          <pc:sldMk cId="2135659630" sldId="276"/>
        </pc:sldMkLst>
        <pc:picChg chg="del">
          <ac:chgData name="Rane, Chinmayi" userId="af0b51a4-15af-48b5-b8b1-e7939791df66" providerId="ADAL" clId="{8BD45C03-EFE2-41AA-AD6B-03A83DFCC342}" dt="2024-04-28T16:22:49.130" v="1619" actId="21"/>
          <ac:picMkLst>
            <pc:docMk/>
            <pc:sldMk cId="2135659630" sldId="276"/>
            <ac:picMk id="8" creationId="{1CC1B445-DC84-9D34-D722-BA13BA210A1C}"/>
          </ac:picMkLst>
        </pc:picChg>
        <pc:picChg chg="del">
          <ac:chgData name="Rane, Chinmayi" userId="af0b51a4-15af-48b5-b8b1-e7939791df66" providerId="ADAL" clId="{8BD45C03-EFE2-41AA-AD6B-03A83DFCC342}" dt="2024-04-28T16:23:08.246" v="1626" actId="21"/>
          <ac:picMkLst>
            <pc:docMk/>
            <pc:sldMk cId="2135659630" sldId="276"/>
            <ac:picMk id="10" creationId="{46FC4A1D-D460-4CF5-5D34-581882EEA549}"/>
          </ac:picMkLst>
        </pc:picChg>
      </pc:sldChg>
      <pc:sldChg chg="delSp del mod">
        <pc:chgData name="Rane, Chinmayi" userId="af0b51a4-15af-48b5-b8b1-e7939791df66" providerId="ADAL" clId="{8BD45C03-EFE2-41AA-AD6B-03A83DFCC342}" dt="2024-04-28T16:25:35.622" v="1712" actId="47"/>
        <pc:sldMkLst>
          <pc:docMk/>
          <pc:sldMk cId="1887253871" sldId="277"/>
        </pc:sldMkLst>
        <pc:picChg chg="del">
          <ac:chgData name="Rane, Chinmayi" userId="af0b51a4-15af-48b5-b8b1-e7939791df66" providerId="ADAL" clId="{8BD45C03-EFE2-41AA-AD6B-03A83DFCC342}" dt="2024-04-28T16:24:34.913" v="1683" actId="21"/>
          <ac:picMkLst>
            <pc:docMk/>
            <pc:sldMk cId="1887253871" sldId="277"/>
            <ac:picMk id="7" creationId="{D0CA5D03-3573-9E05-7D78-01308DAF50A1}"/>
          </ac:picMkLst>
        </pc:picChg>
        <pc:picChg chg="del">
          <ac:chgData name="Rane, Chinmayi" userId="af0b51a4-15af-48b5-b8b1-e7939791df66" providerId="ADAL" clId="{8BD45C03-EFE2-41AA-AD6B-03A83DFCC342}" dt="2024-04-28T16:24:56.346" v="1690" actId="21"/>
          <ac:picMkLst>
            <pc:docMk/>
            <pc:sldMk cId="1887253871" sldId="277"/>
            <ac:picMk id="8" creationId="{6EBB3E7F-29AD-B7DE-CAAE-2F2AD7AD8303}"/>
          </ac:picMkLst>
        </pc:picChg>
      </pc:sldChg>
      <pc:sldChg chg="modSp mod ord">
        <pc:chgData name="Rane, Chinmayi" userId="af0b51a4-15af-48b5-b8b1-e7939791df66" providerId="ADAL" clId="{8BD45C03-EFE2-41AA-AD6B-03A83DFCC342}" dt="2024-04-28T21:27:47.184" v="3340"/>
        <pc:sldMkLst>
          <pc:docMk/>
          <pc:sldMk cId="2496825830" sldId="278"/>
        </pc:sldMkLst>
        <pc:spChg chg="mod">
          <ac:chgData name="Rane, Chinmayi" userId="af0b51a4-15af-48b5-b8b1-e7939791df66" providerId="ADAL" clId="{8BD45C03-EFE2-41AA-AD6B-03A83DFCC342}" dt="2024-04-28T20:41:35.810" v="3331" actId="113"/>
          <ac:spMkLst>
            <pc:docMk/>
            <pc:sldMk cId="2496825830" sldId="278"/>
            <ac:spMk id="9" creationId="{94685D45-D049-4672-8609-807D2BF5A1DD}"/>
          </ac:spMkLst>
        </pc:spChg>
        <pc:picChg chg="mod">
          <ac:chgData name="Rane, Chinmayi" userId="af0b51a4-15af-48b5-b8b1-e7939791df66" providerId="ADAL" clId="{8BD45C03-EFE2-41AA-AD6B-03A83DFCC342}" dt="2024-04-28T20:41:42.289" v="3332" actId="1076"/>
          <ac:picMkLst>
            <pc:docMk/>
            <pc:sldMk cId="2496825830" sldId="278"/>
            <ac:picMk id="7" creationId="{55DC24A9-CD2D-90BB-C908-7E44A4191CCD}"/>
          </ac:picMkLst>
        </pc:picChg>
      </pc:sldChg>
      <pc:sldChg chg="delSp del mod ord">
        <pc:chgData name="Rane, Chinmayi" userId="af0b51a4-15af-48b5-b8b1-e7939791df66" providerId="ADAL" clId="{8BD45C03-EFE2-41AA-AD6B-03A83DFCC342}" dt="2024-04-28T19:24:52.041" v="2091" actId="47"/>
        <pc:sldMkLst>
          <pc:docMk/>
          <pc:sldMk cId="2515995387" sldId="279"/>
        </pc:sldMkLst>
        <pc:picChg chg="del">
          <ac:chgData name="Rane, Chinmayi" userId="af0b51a4-15af-48b5-b8b1-e7939791df66" providerId="ADAL" clId="{8BD45C03-EFE2-41AA-AD6B-03A83DFCC342}" dt="2024-04-28T16:26:42.476" v="1758" actId="21"/>
          <ac:picMkLst>
            <pc:docMk/>
            <pc:sldMk cId="2515995387" sldId="279"/>
            <ac:picMk id="8" creationId="{7293EA74-CB2E-5340-B026-F5DDB7119D3C}"/>
          </ac:picMkLst>
        </pc:picChg>
      </pc:sldChg>
      <pc:sldChg chg="modSp mod modNotesTx">
        <pc:chgData name="Rane, Chinmayi" userId="af0b51a4-15af-48b5-b8b1-e7939791df66" providerId="ADAL" clId="{8BD45C03-EFE2-41AA-AD6B-03A83DFCC342}" dt="2024-05-05T18:07:21.418" v="3436" actId="20577"/>
        <pc:sldMkLst>
          <pc:docMk/>
          <pc:sldMk cId="758257223" sldId="280"/>
        </pc:sldMkLst>
        <pc:picChg chg="mod">
          <ac:chgData name="Rane, Chinmayi" userId="af0b51a4-15af-48b5-b8b1-e7939791df66" providerId="ADAL" clId="{8BD45C03-EFE2-41AA-AD6B-03A83DFCC342}" dt="2024-04-28T19:09:51.423" v="1914" actId="1036"/>
          <ac:picMkLst>
            <pc:docMk/>
            <pc:sldMk cId="758257223" sldId="280"/>
            <ac:picMk id="9" creationId="{B8666C0C-9153-44AE-8998-F3EA7B6CCEEE}"/>
          </ac:picMkLst>
        </pc:picChg>
      </pc:sldChg>
      <pc:sldChg chg="addSp delSp modSp mod modNotesTx">
        <pc:chgData name="Rane, Chinmayi" userId="af0b51a4-15af-48b5-b8b1-e7939791df66" providerId="ADAL" clId="{8BD45C03-EFE2-41AA-AD6B-03A83DFCC342}" dt="2024-05-05T18:08:33.289" v="3456" actId="20577"/>
        <pc:sldMkLst>
          <pc:docMk/>
          <pc:sldMk cId="3768738176" sldId="281"/>
        </pc:sldMkLst>
        <pc:picChg chg="add del mod">
          <ac:chgData name="Rane, Chinmayi" userId="af0b51a4-15af-48b5-b8b1-e7939791df66" providerId="ADAL" clId="{8BD45C03-EFE2-41AA-AD6B-03A83DFCC342}" dt="2024-04-28T18:57:59.788" v="1879" actId="478"/>
          <ac:picMkLst>
            <pc:docMk/>
            <pc:sldMk cId="3768738176" sldId="281"/>
            <ac:picMk id="5" creationId="{F9E0A86D-AFE8-9FA2-BEA7-1552C16431D7}"/>
          </ac:picMkLst>
        </pc:picChg>
        <pc:picChg chg="add mod">
          <ac:chgData name="Rane, Chinmayi" userId="af0b51a4-15af-48b5-b8b1-e7939791df66" providerId="ADAL" clId="{8BD45C03-EFE2-41AA-AD6B-03A83DFCC342}" dt="2024-04-28T18:58:56.927" v="1884" actId="1076"/>
          <ac:picMkLst>
            <pc:docMk/>
            <pc:sldMk cId="3768738176" sldId="281"/>
            <ac:picMk id="8" creationId="{B71C140D-B962-B2EE-F986-0755268CDD4C}"/>
          </ac:picMkLst>
        </pc:picChg>
      </pc:sldChg>
      <pc:sldChg chg="addSp delSp modSp add mod modNotesTx">
        <pc:chgData name="Rane, Chinmayi" userId="af0b51a4-15af-48b5-b8b1-e7939791df66" providerId="ADAL" clId="{8BD45C03-EFE2-41AA-AD6B-03A83DFCC342}" dt="2024-05-05T18:08:45.123" v="3457" actId="20577"/>
        <pc:sldMkLst>
          <pc:docMk/>
          <pc:sldMk cId="3411237260" sldId="282"/>
        </pc:sldMkLst>
        <pc:spChg chg="mod">
          <ac:chgData name="Rane, Chinmayi" userId="af0b51a4-15af-48b5-b8b1-e7939791df66" providerId="ADAL" clId="{8BD45C03-EFE2-41AA-AD6B-03A83DFCC342}" dt="2024-04-28T16:06:16.808" v="1203" actId="1076"/>
          <ac:spMkLst>
            <pc:docMk/>
            <pc:sldMk cId="3411237260" sldId="282"/>
            <ac:spMk id="2" creationId="{00000000-0000-0000-0000-000000000000}"/>
          </ac:spMkLst>
        </pc:spChg>
        <pc:spChg chg="add mod">
          <ac:chgData name="Rane, Chinmayi" userId="af0b51a4-15af-48b5-b8b1-e7939791df66" providerId="ADAL" clId="{8BD45C03-EFE2-41AA-AD6B-03A83DFCC342}" dt="2024-04-28T16:06:32.372" v="1207" actId="1076"/>
          <ac:spMkLst>
            <pc:docMk/>
            <pc:sldMk cId="3411237260" sldId="282"/>
            <ac:spMk id="3" creationId="{4E02A453-49BC-3F00-AA58-076936A364F2}"/>
          </ac:spMkLst>
        </pc:spChg>
        <pc:spChg chg="mod topLvl">
          <ac:chgData name="Rane, Chinmayi" userId="af0b51a4-15af-48b5-b8b1-e7939791df66" providerId="ADAL" clId="{8BD45C03-EFE2-41AA-AD6B-03A83DFCC342}" dt="2024-04-28T16:14:45.373" v="1335" actId="1076"/>
          <ac:spMkLst>
            <pc:docMk/>
            <pc:sldMk cId="3411237260" sldId="282"/>
            <ac:spMk id="5" creationId="{6ED9D2FA-5B4A-7A68-8279-D9332B0E8FE3}"/>
          </ac:spMkLst>
        </pc:spChg>
        <pc:spChg chg="mod">
          <ac:chgData name="Rane, Chinmayi" userId="af0b51a4-15af-48b5-b8b1-e7939791df66" providerId="ADAL" clId="{8BD45C03-EFE2-41AA-AD6B-03A83DFCC342}" dt="2024-04-28T16:06:21.652" v="1206" actId="1035"/>
          <ac:spMkLst>
            <pc:docMk/>
            <pc:sldMk cId="3411237260" sldId="282"/>
            <ac:spMk id="6" creationId="{00000000-0000-0000-0000-000000000000}"/>
          </ac:spMkLst>
        </pc:spChg>
        <pc:spChg chg="del mod topLvl">
          <ac:chgData name="Rane, Chinmayi" userId="af0b51a4-15af-48b5-b8b1-e7939791df66" providerId="ADAL" clId="{8BD45C03-EFE2-41AA-AD6B-03A83DFCC342}" dt="2024-04-28T16:14:31.756" v="1332" actId="478"/>
          <ac:spMkLst>
            <pc:docMk/>
            <pc:sldMk cId="3411237260" sldId="282"/>
            <ac:spMk id="7" creationId="{4C40C14F-52F2-D595-9975-CEBA709C2CC4}"/>
          </ac:spMkLst>
        </pc:spChg>
        <pc:spChg chg="add mod">
          <ac:chgData name="Rane, Chinmayi" userId="af0b51a4-15af-48b5-b8b1-e7939791df66" providerId="ADAL" clId="{8BD45C03-EFE2-41AA-AD6B-03A83DFCC342}" dt="2024-04-28T16:08:54.804" v="1240" actId="20577"/>
          <ac:spMkLst>
            <pc:docMk/>
            <pc:sldMk cId="3411237260" sldId="282"/>
            <ac:spMk id="8" creationId="{6C893B74-9EE2-8ACC-A120-55EDDDC41EE7}"/>
          </ac:spMkLst>
        </pc:spChg>
        <pc:spChg chg="add mod">
          <ac:chgData name="Rane, Chinmayi" userId="af0b51a4-15af-48b5-b8b1-e7939791df66" providerId="ADAL" clId="{8BD45C03-EFE2-41AA-AD6B-03A83DFCC342}" dt="2024-04-28T16:09:10.319" v="1245" actId="20577"/>
          <ac:spMkLst>
            <pc:docMk/>
            <pc:sldMk cId="3411237260" sldId="282"/>
            <ac:spMk id="9" creationId="{7BAD7C4A-6FC0-0BA0-0685-B036658AEE73}"/>
          </ac:spMkLst>
        </pc:spChg>
        <pc:spChg chg="del mod">
          <ac:chgData name="Rane, Chinmayi" userId="af0b51a4-15af-48b5-b8b1-e7939791df66" providerId="ADAL" clId="{8BD45C03-EFE2-41AA-AD6B-03A83DFCC342}" dt="2024-04-28T16:05:29.740" v="1180" actId="478"/>
          <ac:spMkLst>
            <pc:docMk/>
            <pc:sldMk cId="3411237260" sldId="282"/>
            <ac:spMk id="17" creationId="{D58538B4-241A-6AF6-DEC5-E159EEB632EA}"/>
          </ac:spMkLst>
        </pc:spChg>
        <pc:spChg chg="add mod">
          <ac:chgData name="Rane, Chinmayi" userId="af0b51a4-15af-48b5-b8b1-e7939791df66" providerId="ADAL" clId="{8BD45C03-EFE2-41AA-AD6B-03A83DFCC342}" dt="2024-04-28T16:15:00.355" v="1357" actId="14100"/>
          <ac:spMkLst>
            <pc:docMk/>
            <pc:sldMk cId="3411237260" sldId="282"/>
            <ac:spMk id="23" creationId="{ED99A7D0-87AA-E42B-7623-2E94119416E9}"/>
          </ac:spMkLst>
        </pc:spChg>
        <pc:spChg chg="add mod">
          <ac:chgData name="Rane, Chinmayi" userId="af0b51a4-15af-48b5-b8b1-e7939791df66" providerId="ADAL" clId="{8BD45C03-EFE2-41AA-AD6B-03A83DFCC342}" dt="2024-04-28T16:15:59.106" v="1389" actId="1076"/>
          <ac:spMkLst>
            <pc:docMk/>
            <pc:sldMk cId="3411237260" sldId="282"/>
            <ac:spMk id="24" creationId="{52F4D821-82E4-73F3-6EF6-B5F0FECBAB7C}"/>
          </ac:spMkLst>
        </pc:spChg>
        <pc:spChg chg="add mod">
          <ac:chgData name="Rane, Chinmayi" userId="af0b51a4-15af-48b5-b8b1-e7939791df66" providerId="ADAL" clId="{8BD45C03-EFE2-41AA-AD6B-03A83DFCC342}" dt="2024-04-28T16:16:10.526" v="1404" actId="20577"/>
          <ac:spMkLst>
            <pc:docMk/>
            <pc:sldMk cId="3411237260" sldId="282"/>
            <ac:spMk id="25" creationId="{18CF5D4A-545C-B1D4-B5AB-CDD618B19C17}"/>
          </ac:spMkLst>
        </pc:spChg>
        <pc:spChg chg="add mod">
          <ac:chgData name="Rane, Chinmayi" userId="af0b51a4-15af-48b5-b8b1-e7939791df66" providerId="ADAL" clId="{8BD45C03-EFE2-41AA-AD6B-03A83DFCC342}" dt="2024-04-28T16:16:28.181" v="1425" actId="20577"/>
          <ac:spMkLst>
            <pc:docMk/>
            <pc:sldMk cId="3411237260" sldId="282"/>
            <ac:spMk id="26" creationId="{725F7DD2-41CB-328C-CFB9-5E3598A1E1C1}"/>
          </ac:spMkLst>
        </pc:spChg>
        <pc:spChg chg="add mod">
          <ac:chgData name="Rane, Chinmayi" userId="af0b51a4-15af-48b5-b8b1-e7939791df66" providerId="ADAL" clId="{8BD45C03-EFE2-41AA-AD6B-03A83DFCC342}" dt="2024-04-28T16:16:47.998" v="1449" actId="14100"/>
          <ac:spMkLst>
            <pc:docMk/>
            <pc:sldMk cId="3411237260" sldId="282"/>
            <ac:spMk id="27" creationId="{371809BD-42FB-5203-7D52-321707D4CBF9}"/>
          </ac:spMkLst>
        </pc:spChg>
        <pc:grpChg chg="add del mod">
          <ac:chgData name="Rane, Chinmayi" userId="af0b51a4-15af-48b5-b8b1-e7939791df66" providerId="ADAL" clId="{8BD45C03-EFE2-41AA-AD6B-03A83DFCC342}" dt="2024-04-28T16:14:31.756" v="1332" actId="478"/>
          <ac:grpSpMkLst>
            <pc:docMk/>
            <pc:sldMk cId="3411237260" sldId="282"/>
            <ac:grpSpMk id="4" creationId="{C5E6A1F4-7688-FA41-49AC-63068EC97186}"/>
          </ac:grpSpMkLst>
        </pc:grpChg>
        <pc:picChg chg="add mod">
          <ac:chgData name="Rane, Chinmayi" userId="af0b51a4-15af-48b5-b8b1-e7939791df66" providerId="ADAL" clId="{8BD45C03-EFE2-41AA-AD6B-03A83DFCC342}" dt="2024-04-28T16:15:38.578" v="1372" actId="1076"/>
          <ac:picMkLst>
            <pc:docMk/>
            <pc:sldMk cId="3411237260" sldId="282"/>
            <ac:picMk id="11" creationId="{99D6B364-B6F5-ABEC-6587-4A6050770C2B}"/>
          </ac:picMkLst>
        </pc:picChg>
        <pc:picChg chg="add mod">
          <ac:chgData name="Rane, Chinmayi" userId="af0b51a4-15af-48b5-b8b1-e7939791df66" providerId="ADAL" clId="{8BD45C03-EFE2-41AA-AD6B-03A83DFCC342}" dt="2024-04-28T16:15:13.818" v="1360" actId="1076"/>
          <ac:picMkLst>
            <pc:docMk/>
            <pc:sldMk cId="3411237260" sldId="282"/>
            <ac:picMk id="13" creationId="{EEF92829-8973-1FCB-1683-3231EC028374}"/>
          </ac:picMkLst>
        </pc:picChg>
        <pc:picChg chg="add mod">
          <ac:chgData name="Rane, Chinmayi" userId="af0b51a4-15af-48b5-b8b1-e7939791df66" providerId="ADAL" clId="{8BD45C03-EFE2-41AA-AD6B-03A83DFCC342}" dt="2024-04-28T16:15:30.735" v="1369" actId="1076"/>
          <ac:picMkLst>
            <pc:docMk/>
            <pc:sldMk cId="3411237260" sldId="282"/>
            <ac:picMk id="15" creationId="{CBCF335E-2040-FAC3-E672-9FDB4F458D18}"/>
          </ac:picMkLst>
        </pc:picChg>
        <pc:picChg chg="add mod">
          <ac:chgData name="Rane, Chinmayi" userId="af0b51a4-15af-48b5-b8b1-e7939791df66" providerId="ADAL" clId="{8BD45C03-EFE2-41AA-AD6B-03A83DFCC342}" dt="2024-04-28T16:15:28.827" v="1368" actId="1076"/>
          <ac:picMkLst>
            <pc:docMk/>
            <pc:sldMk cId="3411237260" sldId="282"/>
            <ac:picMk id="18" creationId="{DFD35116-D710-905D-E18B-D6EC8C5DA845}"/>
          </ac:picMkLst>
        </pc:picChg>
        <pc:picChg chg="add mod">
          <ac:chgData name="Rane, Chinmayi" userId="af0b51a4-15af-48b5-b8b1-e7939791df66" providerId="ADAL" clId="{8BD45C03-EFE2-41AA-AD6B-03A83DFCC342}" dt="2024-04-28T16:14:03.121" v="1291" actId="1076"/>
          <ac:picMkLst>
            <pc:docMk/>
            <pc:sldMk cId="3411237260" sldId="282"/>
            <ac:picMk id="20" creationId="{2D721728-BD0D-87ED-C0A8-771DADD1C35F}"/>
          </ac:picMkLst>
        </pc:picChg>
        <pc:picChg chg="add mod">
          <ac:chgData name="Rane, Chinmayi" userId="af0b51a4-15af-48b5-b8b1-e7939791df66" providerId="ADAL" clId="{8BD45C03-EFE2-41AA-AD6B-03A83DFCC342}" dt="2024-04-28T16:13:55.603" v="1288" actId="1076"/>
          <ac:picMkLst>
            <pc:docMk/>
            <pc:sldMk cId="3411237260" sldId="282"/>
            <ac:picMk id="22" creationId="{D10E9D18-7C45-CB60-1B9A-0A60A9DC800C}"/>
          </ac:picMkLst>
        </pc:picChg>
      </pc:sldChg>
      <pc:sldChg chg="addSp delSp modSp add mod modNotesTx">
        <pc:chgData name="Rane, Chinmayi" userId="af0b51a4-15af-48b5-b8b1-e7939791df66" providerId="ADAL" clId="{8BD45C03-EFE2-41AA-AD6B-03A83DFCC342}" dt="2024-05-05T18:07:31.874" v="3439" actId="20577"/>
        <pc:sldMkLst>
          <pc:docMk/>
          <pc:sldMk cId="2263477384" sldId="283"/>
        </pc:sldMkLst>
        <pc:spChg chg="del mod">
          <ac:chgData name="Rane, Chinmayi" userId="af0b51a4-15af-48b5-b8b1-e7939791df66" providerId="ADAL" clId="{8BD45C03-EFE2-41AA-AD6B-03A83DFCC342}" dt="2024-04-28T16:17:20.197" v="1455" actId="478"/>
          <ac:spMkLst>
            <pc:docMk/>
            <pc:sldMk cId="2263477384" sldId="283"/>
            <ac:spMk id="2" creationId="{00000000-0000-0000-0000-000000000000}"/>
          </ac:spMkLst>
        </pc:spChg>
        <pc:picChg chg="add mod">
          <ac:chgData name="Rane, Chinmayi" userId="af0b51a4-15af-48b5-b8b1-e7939791df66" providerId="ADAL" clId="{8BD45C03-EFE2-41AA-AD6B-03A83DFCC342}" dt="2024-04-28T19:11:20.473" v="1920" actId="1076"/>
          <ac:picMkLst>
            <pc:docMk/>
            <pc:sldMk cId="2263477384" sldId="283"/>
            <ac:picMk id="3" creationId="{3E84DFAB-A7A0-BE4F-FA5C-94749CA28A1C}"/>
          </ac:picMkLst>
        </pc:picChg>
      </pc:sldChg>
      <pc:sldChg chg="addSp delSp modSp add mod modNotesTx">
        <pc:chgData name="Rane, Chinmayi" userId="af0b51a4-15af-48b5-b8b1-e7939791df66" providerId="ADAL" clId="{8BD45C03-EFE2-41AA-AD6B-03A83DFCC342}" dt="2024-05-05T18:07:33.995" v="3440" actId="20577"/>
        <pc:sldMkLst>
          <pc:docMk/>
          <pc:sldMk cId="2186620465" sldId="284"/>
        </pc:sldMkLst>
        <pc:spChg chg="add del mod">
          <ac:chgData name="Rane, Chinmayi" userId="af0b51a4-15af-48b5-b8b1-e7939791df66" providerId="ADAL" clId="{8BD45C03-EFE2-41AA-AD6B-03A83DFCC342}" dt="2024-04-28T16:18:42.833" v="1466" actId="478"/>
          <ac:spMkLst>
            <pc:docMk/>
            <pc:sldMk cId="2186620465" sldId="284"/>
            <ac:spMk id="4" creationId="{759A42EA-70C2-D530-CF86-54832E5751DD}"/>
          </ac:spMkLst>
        </pc:spChg>
        <pc:spChg chg="add del mod">
          <ac:chgData name="Rane, Chinmayi" userId="af0b51a4-15af-48b5-b8b1-e7939791df66" providerId="ADAL" clId="{8BD45C03-EFE2-41AA-AD6B-03A83DFCC342}" dt="2024-04-28T16:18:53.781" v="1468" actId="478"/>
          <ac:spMkLst>
            <pc:docMk/>
            <pc:sldMk cId="2186620465" sldId="284"/>
            <ac:spMk id="5" creationId="{602A4F6C-5FD1-7E8B-5708-C4B124162C3F}"/>
          </ac:spMkLst>
        </pc:spChg>
        <pc:spChg chg="add mod">
          <ac:chgData name="Rane, Chinmayi" userId="af0b51a4-15af-48b5-b8b1-e7939791df66" providerId="ADAL" clId="{8BD45C03-EFE2-41AA-AD6B-03A83DFCC342}" dt="2024-04-28T19:37:14.535" v="2129" actId="20577"/>
          <ac:spMkLst>
            <pc:docMk/>
            <pc:sldMk cId="2186620465" sldId="284"/>
            <ac:spMk id="7" creationId="{4F082D3C-1168-0634-2C9A-F985A86670DE}"/>
          </ac:spMkLst>
        </pc:spChg>
        <pc:picChg chg="add mod">
          <ac:chgData name="Rane, Chinmayi" userId="af0b51a4-15af-48b5-b8b1-e7939791df66" providerId="ADAL" clId="{8BD45C03-EFE2-41AA-AD6B-03A83DFCC342}" dt="2024-04-28T16:18:02.488" v="1463" actId="1076"/>
          <ac:picMkLst>
            <pc:docMk/>
            <pc:sldMk cId="2186620465" sldId="284"/>
            <ac:picMk id="2" creationId="{3A446236-23E8-9FAF-372A-E51F6DD0122D}"/>
          </ac:picMkLst>
        </pc:picChg>
        <pc:picChg chg="del">
          <ac:chgData name="Rane, Chinmayi" userId="af0b51a4-15af-48b5-b8b1-e7939791df66" providerId="ADAL" clId="{8BD45C03-EFE2-41AA-AD6B-03A83DFCC342}" dt="2024-04-28T16:17:36.181" v="1458" actId="478"/>
          <ac:picMkLst>
            <pc:docMk/>
            <pc:sldMk cId="2186620465" sldId="284"/>
            <ac:picMk id="3" creationId="{3E84DFAB-A7A0-BE4F-FA5C-94749CA28A1C}"/>
          </ac:picMkLst>
        </pc:picChg>
      </pc:sldChg>
      <pc:sldChg chg="addSp delSp modSp add mod modNotesTx">
        <pc:chgData name="Rane, Chinmayi" userId="af0b51a4-15af-48b5-b8b1-e7939791df66" providerId="ADAL" clId="{8BD45C03-EFE2-41AA-AD6B-03A83DFCC342}" dt="2024-05-05T18:07:36.667" v="3441" actId="20577"/>
        <pc:sldMkLst>
          <pc:docMk/>
          <pc:sldMk cId="3068091735" sldId="285"/>
        </pc:sldMkLst>
        <pc:spChg chg="mod">
          <ac:chgData name="Rane, Chinmayi" userId="af0b51a4-15af-48b5-b8b1-e7939791df66" providerId="ADAL" clId="{8BD45C03-EFE2-41AA-AD6B-03A83DFCC342}" dt="2024-04-28T16:21:01.368" v="1551" actId="20577"/>
          <ac:spMkLst>
            <pc:docMk/>
            <pc:sldMk cId="3068091735" sldId="285"/>
            <ac:spMk id="6" creationId="{00000000-0000-0000-0000-000000000000}"/>
          </ac:spMkLst>
        </pc:spChg>
        <pc:picChg chg="add mod">
          <ac:chgData name="Rane, Chinmayi" userId="af0b51a4-15af-48b5-b8b1-e7939791df66" providerId="ADAL" clId="{8BD45C03-EFE2-41AA-AD6B-03A83DFCC342}" dt="2024-04-28T16:21:20.114" v="1556" actId="1076"/>
          <ac:picMkLst>
            <pc:docMk/>
            <pc:sldMk cId="3068091735" sldId="285"/>
            <ac:picMk id="2" creationId="{A46D4247-C24D-E8CB-0B2A-D1D17F9F6663}"/>
          </ac:picMkLst>
        </pc:picChg>
        <pc:picChg chg="del">
          <ac:chgData name="Rane, Chinmayi" userId="af0b51a4-15af-48b5-b8b1-e7939791df66" providerId="ADAL" clId="{8BD45C03-EFE2-41AA-AD6B-03A83DFCC342}" dt="2024-04-28T16:21:03.112" v="1552" actId="478"/>
          <ac:picMkLst>
            <pc:docMk/>
            <pc:sldMk cId="3068091735" sldId="285"/>
            <ac:picMk id="3" creationId="{3E84DFAB-A7A0-BE4F-FA5C-94749CA28A1C}"/>
          </ac:picMkLst>
        </pc:picChg>
      </pc:sldChg>
      <pc:sldChg chg="addSp delSp modSp add mod modNotesTx">
        <pc:chgData name="Rane, Chinmayi" userId="af0b51a4-15af-48b5-b8b1-e7939791df66" providerId="ADAL" clId="{8BD45C03-EFE2-41AA-AD6B-03A83DFCC342}" dt="2024-05-05T18:07:39.325" v="3442" actId="20577"/>
        <pc:sldMkLst>
          <pc:docMk/>
          <pc:sldMk cId="2355801117" sldId="286"/>
        </pc:sldMkLst>
        <pc:spChg chg="mod">
          <ac:chgData name="Rane, Chinmayi" userId="af0b51a4-15af-48b5-b8b1-e7939791df66" providerId="ADAL" clId="{8BD45C03-EFE2-41AA-AD6B-03A83DFCC342}" dt="2024-04-28T16:21:35.801" v="1576" actId="20577"/>
          <ac:spMkLst>
            <pc:docMk/>
            <pc:sldMk cId="2355801117" sldId="286"/>
            <ac:spMk id="6" creationId="{00000000-0000-0000-0000-000000000000}"/>
          </ac:spMkLst>
        </pc:spChg>
        <pc:spChg chg="mod">
          <ac:chgData name="Rane, Chinmayi" userId="af0b51a4-15af-48b5-b8b1-e7939791df66" providerId="ADAL" clId="{8BD45C03-EFE2-41AA-AD6B-03A83DFCC342}" dt="2024-04-28T19:38:00.313" v="2147" actId="20577"/>
          <ac:spMkLst>
            <pc:docMk/>
            <pc:sldMk cId="2355801117" sldId="286"/>
            <ac:spMk id="7" creationId="{4F082D3C-1168-0634-2C9A-F985A86670DE}"/>
          </ac:spMkLst>
        </pc:spChg>
        <pc:picChg chg="del">
          <ac:chgData name="Rane, Chinmayi" userId="af0b51a4-15af-48b5-b8b1-e7939791df66" providerId="ADAL" clId="{8BD45C03-EFE2-41AA-AD6B-03A83DFCC342}" dt="2024-04-28T16:22:01.426" v="1585" actId="478"/>
          <ac:picMkLst>
            <pc:docMk/>
            <pc:sldMk cId="2355801117" sldId="286"/>
            <ac:picMk id="2" creationId="{3A446236-23E8-9FAF-372A-E51F6DD0122D}"/>
          </ac:picMkLst>
        </pc:picChg>
        <pc:picChg chg="add mod">
          <ac:chgData name="Rane, Chinmayi" userId="af0b51a4-15af-48b5-b8b1-e7939791df66" providerId="ADAL" clId="{8BD45C03-EFE2-41AA-AD6B-03A83DFCC342}" dt="2024-04-28T16:22:15.337" v="1591" actId="1076"/>
          <ac:picMkLst>
            <pc:docMk/>
            <pc:sldMk cId="2355801117" sldId="286"/>
            <ac:picMk id="3" creationId="{7545D85B-1041-7D64-DD3B-A58F74733163}"/>
          </ac:picMkLst>
        </pc:picChg>
      </pc:sldChg>
      <pc:sldChg chg="addSp delSp modSp add mod modNotesTx">
        <pc:chgData name="Rane, Chinmayi" userId="af0b51a4-15af-48b5-b8b1-e7939791df66" providerId="ADAL" clId="{8BD45C03-EFE2-41AA-AD6B-03A83DFCC342}" dt="2024-05-05T18:07:41.296" v="3443" actId="20577"/>
        <pc:sldMkLst>
          <pc:docMk/>
          <pc:sldMk cId="368979105" sldId="287"/>
        </pc:sldMkLst>
        <pc:spChg chg="mod">
          <ac:chgData name="Rane, Chinmayi" userId="af0b51a4-15af-48b5-b8b1-e7939791df66" providerId="ADAL" clId="{8BD45C03-EFE2-41AA-AD6B-03A83DFCC342}" dt="2024-04-28T16:22:39.222" v="1606" actId="20577"/>
          <ac:spMkLst>
            <pc:docMk/>
            <pc:sldMk cId="368979105" sldId="287"/>
            <ac:spMk id="6" creationId="{00000000-0000-0000-0000-000000000000}"/>
          </ac:spMkLst>
        </pc:spChg>
        <pc:picChg chg="del">
          <ac:chgData name="Rane, Chinmayi" userId="af0b51a4-15af-48b5-b8b1-e7939791df66" providerId="ADAL" clId="{8BD45C03-EFE2-41AA-AD6B-03A83DFCC342}" dt="2024-04-28T16:22:51.855" v="1620" actId="478"/>
          <ac:picMkLst>
            <pc:docMk/>
            <pc:sldMk cId="368979105" sldId="287"/>
            <ac:picMk id="2" creationId="{A46D4247-C24D-E8CB-0B2A-D1D17F9F6663}"/>
          </ac:picMkLst>
        </pc:picChg>
        <pc:picChg chg="add mod">
          <ac:chgData name="Rane, Chinmayi" userId="af0b51a4-15af-48b5-b8b1-e7939791df66" providerId="ADAL" clId="{8BD45C03-EFE2-41AA-AD6B-03A83DFCC342}" dt="2024-04-28T22:47:20.096" v="3422" actId="1076"/>
          <ac:picMkLst>
            <pc:docMk/>
            <pc:sldMk cId="368979105" sldId="287"/>
            <ac:picMk id="8" creationId="{1CC1B445-DC84-9D34-D722-BA13BA210A1C}"/>
          </ac:picMkLst>
        </pc:picChg>
      </pc:sldChg>
      <pc:sldChg chg="addSp delSp modSp add mod modNotesTx">
        <pc:chgData name="Rane, Chinmayi" userId="af0b51a4-15af-48b5-b8b1-e7939791df66" providerId="ADAL" clId="{8BD45C03-EFE2-41AA-AD6B-03A83DFCC342}" dt="2024-05-05T18:07:43.239" v="3444" actId="20577"/>
        <pc:sldMkLst>
          <pc:docMk/>
          <pc:sldMk cId="3518276901" sldId="288"/>
        </pc:sldMkLst>
        <pc:spChg chg="mod">
          <ac:chgData name="Rane, Chinmayi" userId="af0b51a4-15af-48b5-b8b1-e7939791df66" providerId="ADAL" clId="{8BD45C03-EFE2-41AA-AD6B-03A83DFCC342}" dt="2024-04-28T16:22:45.092" v="1618" actId="20577"/>
          <ac:spMkLst>
            <pc:docMk/>
            <pc:sldMk cId="3518276901" sldId="288"/>
            <ac:spMk id="6" creationId="{00000000-0000-0000-0000-000000000000}"/>
          </ac:spMkLst>
        </pc:spChg>
        <pc:spChg chg="mod">
          <ac:chgData name="Rane, Chinmayi" userId="af0b51a4-15af-48b5-b8b1-e7939791df66" providerId="ADAL" clId="{8BD45C03-EFE2-41AA-AD6B-03A83DFCC342}" dt="2024-04-28T19:38:44.042" v="2155" actId="20577"/>
          <ac:spMkLst>
            <pc:docMk/>
            <pc:sldMk cId="3518276901" sldId="288"/>
            <ac:spMk id="7" creationId="{4F082D3C-1168-0634-2C9A-F985A86670DE}"/>
          </ac:spMkLst>
        </pc:spChg>
        <pc:picChg chg="del">
          <ac:chgData name="Rane, Chinmayi" userId="af0b51a4-15af-48b5-b8b1-e7939791df66" providerId="ADAL" clId="{8BD45C03-EFE2-41AA-AD6B-03A83DFCC342}" dt="2024-04-28T16:23:10.724" v="1627" actId="478"/>
          <ac:picMkLst>
            <pc:docMk/>
            <pc:sldMk cId="3518276901" sldId="288"/>
            <ac:picMk id="3" creationId="{7545D85B-1041-7D64-DD3B-A58F74733163}"/>
          </ac:picMkLst>
        </pc:picChg>
        <pc:picChg chg="add mod">
          <ac:chgData name="Rane, Chinmayi" userId="af0b51a4-15af-48b5-b8b1-e7939791df66" providerId="ADAL" clId="{8BD45C03-EFE2-41AA-AD6B-03A83DFCC342}" dt="2024-04-28T16:23:32.595" v="1636" actId="1076"/>
          <ac:picMkLst>
            <pc:docMk/>
            <pc:sldMk cId="3518276901" sldId="288"/>
            <ac:picMk id="10" creationId="{46FC4A1D-D460-4CF5-5D34-581882EEA549}"/>
          </ac:picMkLst>
        </pc:picChg>
      </pc:sldChg>
      <pc:sldChg chg="addSp delSp modSp add mod ord modNotesTx">
        <pc:chgData name="Rane, Chinmayi" userId="af0b51a4-15af-48b5-b8b1-e7939791df66" providerId="ADAL" clId="{8BD45C03-EFE2-41AA-AD6B-03A83DFCC342}" dt="2024-05-05T18:08:00.255" v="3449" actId="20577"/>
        <pc:sldMkLst>
          <pc:docMk/>
          <pc:sldMk cId="2362526995" sldId="289"/>
        </pc:sldMkLst>
        <pc:spChg chg="mod">
          <ac:chgData name="Rane, Chinmayi" userId="af0b51a4-15af-48b5-b8b1-e7939791df66" providerId="ADAL" clId="{8BD45C03-EFE2-41AA-AD6B-03A83DFCC342}" dt="2024-04-28T16:24:25.675" v="1669" actId="20577"/>
          <ac:spMkLst>
            <pc:docMk/>
            <pc:sldMk cId="2362526995" sldId="289"/>
            <ac:spMk id="6" creationId="{00000000-0000-0000-0000-000000000000}"/>
          </ac:spMkLst>
        </pc:spChg>
        <pc:picChg chg="add mod">
          <ac:chgData name="Rane, Chinmayi" userId="af0b51a4-15af-48b5-b8b1-e7939791df66" providerId="ADAL" clId="{8BD45C03-EFE2-41AA-AD6B-03A83DFCC342}" dt="2024-04-28T22:47:37.172" v="3427" actId="1076"/>
          <ac:picMkLst>
            <pc:docMk/>
            <pc:sldMk cId="2362526995" sldId="289"/>
            <ac:picMk id="7" creationId="{D0CA5D03-3573-9E05-7D78-01308DAF50A1}"/>
          </ac:picMkLst>
        </pc:picChg>
        <pc:picChg chg="del">
          <ac:chgData name="Rane, Chinmayi" userId="af0b51a4-15af-48b5-b8b1-e7939791df66" providerId="ADAL" clId="{8BD45C03-EFE2-41AA-AD6B-03A83DFCC342}" dt="2024-04-28T16:24:37.351" v="1684" actId="478"/>
          <ac:picMkLst>
            <pc:docMk/>
            <pc:sldMk cId="2362526995" sldId="289"/>
            <ac:picMk id="8" creationId="{1CC1B445-DC84-9D34-D722-BA13BA210A1C}"/>
          </ac:picMkLst>
        </pc:picChg>
      </pc:sldChg>
      <pc:sldChg chg="addSp delSp modSp add mod ord modNotesTx">
        <pc:chgData name="Rane, Chinmayi" userId="af0b51a4-15af-48b5-b8b1-e7939791df66" providerId="ADAL" clId="{8BD45C03-EFE2-41AA-AD6B-03A83DFCC342}" dt="2024-05-05T18:08:03.124" v="3450" actId="20577"/>
        <pc:sldMkLst>
          <pc:docMk/>
          <pc:sldMk cId="3028261585" sldId="290"/>
        </pc:sldMkLst>
        <pc:spChg chg="mod">
          <ac:chgData name="Rane, Chinmayi" userId="af0b51a4-15af-48b5-b8b1-e7939791df66" providerId="ADAL" clId="{8BD45C03-EFE2-41AA-AD6B-03A83DFCC342}" dt="2024-04-28T16:24:31.571" v="1682" actId="20577"/>
          <ac:spMkLst>
            <pc:docMk/>
            <pc:sldMk cId="3028261585" sldId="290"/>
            <ac:spMk id="6" creationId="{00000000-0000-0000-0000-000000000000}"/>
          </ac:spMkLst>
        </pc:spChg>
        <pc:spChg chg="mod">
          <ac:chgData name="Rane, Chinmayi" userId="af0b51a4-15af-48b5-b8b1-e7939791df66" providerId="ADAL" clId="{8BD45C03-EFE2-41AA-AD6B-03A83DFCC342}" dt="2024-04-28T19:39:30.118" v="2165" actId="20577"/>
          <ac:spMkLst>
            <pc:docMk/>
            <pc:sldMk cId="3028261585" sldId="290"/>
            <ac:spMk id="7" creationId="{4F082D3C-1168-0634-2C9A-F985A86670DE}"/>
          </ac:spMkLst>
        </pc:spChg>
        <pc:picChg chg="add mod">
          <ac:chgData name="Rane, Chinmayi" userId="af0b51a4-15af-48b5-b8b1-e7939791df66" providerId="ADAL" clId="{8BD45C03-EFE2-41AA-AD6B-03A83DFCC342}" dt="2024-04-28T16:25:08.316" v="1695" actId="1076"/>
          <ac:picMkLst>
            <pc:docMk/>
            <pc:sldMk cId="3028261585" sldId="290"/>
            <ac:picMk id="8" creationId="{6EBB3E7F-29AD-B7DE-CAAE-2F2AD7AD8303}"/>
          </ac:picMkLst>
        </pc:picChg>
        <pc:picChg chg="del">
          <ac:chgData name="Rane, Chinmayi" userId="af0b51a4-15af-48b5-b8b1-e7939791df66" providerId="ADAL" clId="{8BD45C03-EFE2-41AA-AD6B-03A83DFCC342}" dt="2024-04-28T16:24:58.582" v="1691" actId="478"/>
          <ac:picMkLst>
            <pc:docMk/>
            <pc:sldMk cId="3028261585" sldId="290"/>
            <ac:picMk id="10" creationId="{46FC4A1D-D460-4CF5-5D34-581882EEA549}"/>
          </ac:picMkLst>
        </pc:picChg>
      </pc:sldChg>
      <pc:sldChg chg="addSp delSp modSp add mod modNotesTx">
        <pc:chgData name="Rane, Chinmayi" userId="af0b51a4-15af-48b5-b8b1-e7939791df66" providerId="ADAL" clId="{8BD45C03-EFE2-41AA-AD6B-03A83DFCC342}" dt="2024-05-05T18:07:54.548" v="3447" actId="20577"/>
        <pc:sldMkLst>
          <pc:docMk/>
          <pc:sldMk cId="2615488265" sldId="291"/>
        </pc:sldMkLst>
        <pc:spChg chg="mod">
          <ac:chgData name="Rane, Chinmayi" userId="af0b51a4-15af-48b5-b8b1-e7939791df66" providerId="ADAL" clId="{8BD45C03-EFE2-41AA-AD6B-03A83DFCC342}" dt="2024-04-28T16:26:31.012" v="1735" actId="20577"/>
          <ac:spMkLst>
            <pc:docMk/>
            <pc:sldMk cId="2615488265" sldId="291"/>
            <ac:spMk id="6" creationId="{00000000-0000-0000-0000-000000000000}"/>
          </ac:spMkLst>
        </pc:spChg>
        <pc:picChg chg="del">
          <ac:chgData name="Rane, Chinmayi" userId="af0b51a4-15af-48b5-b8b1-e7939791df66" providerId="ADAL" clId="{8BD45C03-EFE2-41AA-AD6B-03A83DFCC342}" dt="2024-04-28T16:26:45.148" v="1759" actId="478"/>
          <ac:picMkLst>
            <pc:docMk/>
            <pc:sldMk cId="2615488265" sldId="291"/>
            <ac:picMk id="7" creationId="{D0CA5D03-3573-9E05-7D78-01308DAF50A1}"/>
          </ac:picMkLst>
        </pc:picChg>
        <pc:picChg chg="add mod">
          <ac:chgData name="Rane, Chinmayi" userId="af0b51a4-15af-48b5-b8b1-e7939791df66" providerId="ADAL" clId="{8BD45C03-EFE2-41AA-AD6B-03A83DFCC342}" dt="2024-04-28T22:47:32.937" v="3426" actId="1076"/>
          <ac:picMkLst>
            <pc:docMk/>
            <pc:sldMk cId="2615488265" sldId="291"/>
            <ac:picMk id="8" creationId="{7293EA74-CB2E-5340-B026-F5DDB7119D3C}"/>
          </ac:picMkLst>
        </pc:picChg>
      </pc:sldChg>
      <pc:sldChg chg="addSp delSp modSp add mod modNotesTx">
        <pc:chgData name="Rane, Chinmayi" userId="af0b51a4-15af-48b5-b8b1-e7939791df66" providerId="ADAL" clId="{8BD45C03-EFE2-41AA-AD6B-03A83DFCC342}" dt="2024-05-05T18:07:57.196" v="3448" actId="20577"/>
        <pc:sldMkLst>
          <pc:docMk/>
          <pc:sldMk cId="2314702137" sldId="292"/>
        </pc:sldMkLst>
        <pc:spChg chg="mod">
          <ac:chgData name="Rane, Chinmayi" userId="af0b51a4-15af-48b5-b8b1-e7939791df66" providerId="ADAL" clId="{8BD45C03-EFE2-41AA-AD6B-03A83DFCC342}" dt="2024-04-28T16:26:39.456" v="1757" actId="20577"/>
          <ac:spMkLst>
            <pc:docMk/>
            <pc:sldMk cId="2314702137" sldId="292"/>
            <ac:spMk id="6" creationId="{00000000-0000-0000-0000-000000000000}"/>
          </ac:spMkLst>
        </pc:spChg>
        <pc:spChg chg="mod">
          <ac:chgData name="Rane, Chinmayi" userId="af0b51a4-15af-48b5-b8b1-e7939791df66" providerId="ADAL" clId="{8BD45C03-EFE2-41AA-AD6B-03A83DFCC342}" dt="2024-04-28T16:31:30.428" v="1789" actId="20577"/>
          <ac:spMkLst>
            <pc:docMk/>
            <pc:sldMk cId="2314702137" sldId="292"/>
            <ac:spMk id="7" creationId="{4F082D3C-1168-0634-2C9A-F985A86670DE}"/>
          </ac:spMkLst>
        </pc:spChg>
        <pc:picChg chg="add mod">
          <ac:chgData name="Rane, Chinmayi" userId="af0b51a4-15af-48b5-b8b1-e7939791df66" providerId="ADAL" clId="{8BD45C03-EFE2-41AA-AD6B-03A83DFCC342}" dt="2024-04-28T19:52:37.785" v="2488" actId="1076"/>
          <ac:picMkLst>
            <pc:docMk/>
            <pc:sldMk cId="2314702137" sldId="292"/>
            <ac:picMk id="3" creationId="{67EF3DDC-61F4-D148-9EB9-2A6987C0FD45}"/>
          </ac:picMkLst>
        </pc:picChg>
        <pc:picChg chg="del">
          <ac:chgData name="Rane, Chinmayi" userId="af0b51a4-15af-48b5-b8b1-e7939791df66" providerId="ADAL" clId="{8BD45C03-EFE2-41AA-AD6B-03A83DFCC342}" dt="2024-04-28T19:51:36.947" v="2481" actId="478"/>
          <ac:picMkLst>
            <pc:docMk/>
            <pc:sldMk cId="2314702137" sldId="292"/>
            <ac:picMk id="8" creationId="{6EBB3E7F-29AD-B7DE-CAAE-2F2AD7AD8303}"/>
          </ac:picMkLst>
        </pc:picChg>
      </pc:sldChg>
      <pc:sldChg chg="addSp modSp mod modNotesTx">
        <pc:chgData name="Rane, Chinmayi" userId="af0b51a4-15af-48b5-b8b1-e7939791df66" providerId="ADAL" clId="{8BD45C03-EFE2-41AA-AD6B-03A83DFCC342}" dt="2024-05-05T18:07:24.453" v="3437" actId="20577"/>
        <pc:sldMkLst>
          <pc:docMk/>
          <pc:sldMk cId="1456084041" sldId="293"/>
        </pc:sldMkLst>
        <pc:picChg chg="add mod">
          <ac:chgData name="Rane, Chinmayi" userId="af0b51a4-15af-48b5-b8b1-e7939791df66" providerId="ADAL" clId="{8BD45C03-EFE2-41AA-AD6B-03A83DFCC342}" dt="2024-04-28T18:59:58.510" v="1888" actId="1076"/>
          <ac:picMkLst>
            <pc:docMk/>
            <pc:sldMk cId="1456084041" sldId="293"/>
            <ac:picMk id="5" creationId="{BC2135D6-01C1-39A8-A6BC-62291D29635D}"/>
          </ac:picMkLst>
        </pc:picChg>
      </pc:sldChg>
      <pc:sldChg chg="modNotesTx">
        <pc:chgData name="Rane, Chinmayi" userId="af0b51a4-15af-48b5-b8b1-e7939791df66" providerId="ADAL" clId="{8BD45C03-EFE2-41AA-AD6B-03A83DFCC342}" dt="2024-05-05T18:07:19.124" v="3435" actId="20577"/>
        <pc:sldMkLst>
          <pc:docMk/>
          <pc:sldMk cId="3362971592" sldId="294"/>
        </pc:sldMkLst>
      </pc:sldChg>
      <pc:sldChg chg="addSp delSp modSp add mod modNotesTx">
        <pc:chgData name="Rane, Chinmayi" userId="af0b51a4-15af-48b5-b8b1-e7939791df66" providerId="ADAL" clId="{8BD45C03-EFE2-41AA-AD6B-03A83DFCC342}" dt="2024-05-05T18:07:46.281" v="3445" actId="20577"/>
        <pc:sldMkLst>
          <pc:docMk/>
          <pc:sldMk cId="387997691" sldId="295"/>
        </pc:sldMkLst>
        <pc:spChg chg="mod">
          <ac:chgData name="Rane, Chinmayi" userId="af0b51a4-15af-48b5-b8b1-e7939791df66" providerId="ADAL" clId="{8BD45C03-EFE2-41AA-AD6B-03A83DFCC342}" dt="2024-04-28T16:33:03.416" v="1805" actId="20577"/>
          <ac:spMkLst>
            <pc:docMk/>
            <pc:sldMk cId="387997691" sldId="295"/>
            <ac:spMk id="6" creationId="{00000000-0000-0000-0000-000000000000}"/>
          </ac:spMkLst>
        </pc:spChg>
        <pc:picChg chg="add mod modCrop">
          <ac:chgData name="Rane, Chinmayi" userId="af0b51a4-15af-48b5-b8b1-e7939791df66" providerId="ADAL" clId="{8BD45C03-EFE2-41AA-AD6B-03A83DFCC342}" dt="2024-04-28T22:47:25.089" v="3424" actId="1076"/>
          <ac:picMkLst>
            <pc:docMk/>
            <pc:sldMk cId="387997691" sldId="295"/>
            <ac:picMk id="2" creationId="{954657E2-F07F-05BF-3D3B-5CBBA21D9732}"/>
          </ac:picMkLst>
        </pc:picChg>
        <pc:picChg chg="del">
          <ac:chgData name="Rane, Chinmayi" userId="af0b51a4-15af-48b5-b8b1-e7939791df66" providerId="ADAL" clId="{8BD45C03-EFE2-41AA-AD6B-03A83DFCC342}" dt="2024-04-28T16:33:16.990" v="1823" actId="478"/>
          <ac:picMkLst>
            <pc:docMk/>
            <pc:sldMk cId="387997691" sldId="295"/>
            <ac:picMk id="7" creationId="{D0CA5D03-3573-9E05-7D78-01308DAF50A1}"/>
          </ac:picMkLst>
        </pc:picChg>
      </pc:sldChg>
      <pc:sldChg chg="addSp delSp modSp add mod modNotesTx">
        <pc:chgData name="Rane, Chinmayi" userId="af0b51a4-15af-48b5-b8b1-e7939791df66" providerId="ADAL" clId="{8BD45C03-EFE2-41AA-AD6B-03A83DFCC342}" dt="2024-04-28T19:40:13.833" v="2173" actId="20577"/>
        <pc:sldMkLst>
          <pc:docMk/>
          <pc:sldMk cId="629817336" sldId="296"/>
        </pc:sldMkLst>
        <pc:spChg chg="mod">
          <ac:chgData name="Rane, Chinmayi" userId="af0b51a4-15af-48b5-b8b1-e7939791df66" providerId="ADAL" clId="{8BD45C03-EFE2-41AA-AD6B-03A83DFCC342}" dt="2024-04-28T16:33:13.758" v="1822" actId="20577"/>
          <ac:spMkLst>
            <pc:docMk/>
            <pc:sldMk cId="629817336" sldId="296"/>
            <ac:spMk id="6" creationId="{00000000-0000-0000-0000-000000000000}"/>
          </ac:spMkLst>
        </pc:spChg>
        <pc:spChg chg="mod">
          <ac:chgData name="Rane, Chinmayi" userId="af0b51a4-15af-48b5-b8b1-e7939791df66" providerId="ADAL" clId="{8BD45C03-EFE2-41AA-AD6B-03A83DFCC342}" dt="2024-04-28T19:40:13.833" v="2173" actId="20577"/>
          <ac:spMkLst>
            <pc:docMk/>
            <pc:sldMk cId="629817336" sldId="296"/>
            <ac:spMk id="7" creationId="{4F082D3C-1168-0634-2C9A-F985A86670DE}"/>
          </ac:spMkLst>
        </pc:spChg>
        <pc:picChg chg="add mod">
          <ac:chgData name="Rane, Chinmayi" userId="af0b51a4-15af-48b5-b8b1-e7939791df66" providerId="ADAL" clId="{8BD45C03-EFE2-41AA-AD6B-03A83DFCC342}" dt="2024-04-28T16:34:50.732" v="1834" actId="1076"/>
          <ac:picMkLst>
            <pc:docMk/>
            <pc:sldMk cId="629817336" sldId="296"/>
            <ac:picMk id="2" creationId="{929C4B31-2582-D61B-FFFA-85BE7D655E91}"/>
          </ac:picMkLst>
        </pc:picChg>
        <pc:picChg chg="del">
          <ac:chgData name="Rane, Chinmayi" userId="af0b51a4-15af-48b5-b8b1-e7939791df66" providerId="ADAL" clId="{8BD45C03-EFE2-41AA-AD6B-03A83DFCC342}" dt="2024-04-28T16:33:19.100" v="1824" actId="478"/>
          <ac:picMkLst>
            <pc:docMk/>
            <pc:sldMk cId="629817336" sldId="296"/>
            <ac:picMk id="8" creationId="{6EBB3E7F-29AD-B7DE-CAAE-2F2AD7AD8303}"/>
          </ac:picMkLst>
        </pc:picChg>
      </pc:sldChg>
      <pc:sldChg chg="addSp delSp modSp add mod modNotesTx">
        <pc:chgData name="Rane, Chinmayi" userId="af0b51a4-15af-48b5-b8b1-e7939791df66" providerId="ADAL" clId="{8BD45C03-EFE2-41AA-AD6B-03A83DFCC342}" dt="2024-05-05T18:07:52.012" v="3446" actId="20577"/>
        <pc:sldMkLst>
          <pc:docMk/>
          <pc:sldMk cId="2359375525" sldId="297"/>
        </pc:sldMkLst>
        <pc:spChg chg="add mod">
          <ac:chgData name="Rane, Chinmayi" userId="af0b51a4-15af-48b5-b8b1-e7939791df66" providerId="ADAL" clId="{8BD45C03-EFE2-41AA-AD6B-03A83DFCC342}" dt="2024-04-28T20:44:29.037" v="3333" actId="20577"/>
          <ac:spMkLst>
            <pc:docMk/>
            <pc:sldMk cId="2359375525" sldId="297"/>
            <ac:spMk id="4" creationId="{253044D6-3CF6-F4D2-6CB3-E8371ABCCED5}"/>
          </ac:spMkLst>
        </pc:spChg>
        <pc:spChg chg="del">
          <ac:chgData name="Rane, Chinmayi" userId="af0b51a4-15af-48b5-b8b1-e7939791df66" providerId="ADAL" clId="{8BD45C03-EFE2-41AA-AD6B-03A83DFCC342}" dt="2024-04-28T16:35:45.012" v="1854" actId="478"/>
          <ac:spMkLst>
            <pc:docMk/>
            <pc:sldMk cId="2359375525" sldId="297"/>
            <ac:spMk id="7" creationId="{4F082D3C-1168-0634-2C9A-F985A86670DE}"/>
          </ac:spMkLst>
        </pc:spChg>
        <pc:picChg chg="del">
          <ac:chgData name="Rane, Chinmayi" userId="af0b51a4-15af-48b5-b8b1-e7939791df66" providerId="ADAL" clId="{8BD45C03-EFE2-41AA-AD6B-03A83DFCC342}" dt="2024-04-28T16:35:41.762" v="1853" actId="478"/>
          <ac:picMkLst>
            <pc:docMk/>
            <pc:sldMk cId="2359375525" sldId="297"/>
            <ac:picMk id="2" creationId="{929C4B31-2582-D61B-FFFA-85BE7D655E91}"/>
          </ac:picMkLst>
        </pc:picChg>
        <pc:picChg chg="add del mod">
          <ac:chgData name="Rane, Chinmayi" userId="af0b51a4-15af-48b5-b8b1-e7939791df66" providerId="ADAL" clId="{8BD45C03-EFE2-41AA-AD6B-03A83DFCC342}" dt="2024-04-28T20:32:18.291" v="3218" actId="478"/>
          <ac:picMkLst>
            <pc:docMk/>
            <pc:sldMk cId="2359375525" sldId="297"/>
            <ac:picMk id="3" creationId="{B8EB64EB-5A22-9281-09BA-6414BA628CD0}"/>
          </ac:picMkLst>
        </pc:picChg>
        <pc:picChg chg="add mod">
          <ac:chgData name="Rane, Chinmayi" userId="af0b51a4-15af-48b5-b8b1-e7939791df66" providerId="ADAL" clId="{8BD45C03-EFE2-41AA-AD6B-03A83DFCC342}" dt="2024-04-28T20:32:17.370" v="3217" actId="1076"/>
          <ac:picMkLst>
            <pc:docMk/>
            <pc:sldMk cId="2359375525" sldId="297"/>
            <ac:picMk id="8" creationId="{AEC14325-E5B5-FA09-E8E3-150F978A6ACC}"/>
          </ac:picMkLst>
        </pc:picChg>
      </pc:sldChg>
      <pc:sldChg chg="add del">
        <pc:chgData name="Rane, Chinmayi" userId="af0b51a4-15af-48b5-b8b1-e7939791df66" providerId="ADAL" clId="{8BD45C03-EFE2-41AA-AD6B-03A83DFCC342}" dt="2024-04-28T16:35:47.910" v="1856"/>
        <pc:sldMkLst>
          <pc:docMk/>
          <pc:sldMk cId="86188238" sldId="298"/>
        </pc:sldMkLst>
      </pc:sldChg>
      <pc:sldChg chg="modNotesTx">
        <pc:chgData name="Rane, Chinmayi" userId="af0b51a4-15af-48b5-b8b1-e7939791df66" providerId="ADAL" clId="{8BD45C03-EFE2-41AA-AD6B-03A83DFCC342}" dt="2024-05-05T18:07:29.095" v="3438" actId="20577"/>
        <pc:sldMkLst>
          <pc:docMk/>
          <pc:sldMk cId="3766965695" sldId="298"/>
        </pc:sldMkLst>
      </pc:sldChg>
      <pc:sldChg chg="addSp delSp modSp add mod modNotesTx">
        <pc:chgData name="Rane, Chinmayi" userId="af0b51a4-15af-48b5-b8b1-e7939791df66" providerId="ADAL" clId="{8BD45C03-EFE2-41AA-AD6B-03A83DFCC342}" dt="2024-05-05T18:08:09.976" v="3451" actId="20577"/>
        <pc:sldMkLst>
          <pc:docMk/>
          <pc:sldMk cId="1465055652" sldId="299"/>
        </pc:sldMkLst>
        <pc:spChg chg="del">
          <ac:chgData name="Rane, Chinmayi" userId="af0b51a4-15af-48b5-b8b1-e7939791df66" providerId="ADAL" clId="{8BD45C03-EFE2-41AA-AD6B-03A83DFCC342}" dt="2024-04-28T19:14:23.869" v="1943" actId="478"/>
          <ac:spMkLst>
            <pc:docMk/>
            <pc:sldMk cId="1465055652" sldId="299"/>
            <ac:spMk id="3" creationId="{4E02A453-49BC-3F00-AA58-076936A364F2}"/>
          </ac:spMkLst>
        </pc:spChg>
        <pc:spChg chg="del">
          <ac:chgData name="Rane, Chinmayi" userId="af0b51a4-15af-48b5-b8b1-e7939791df66" providerId="ADAL" clId="{8BD45C03-EFE2-41AA-AD6B-03A83DFCC342}" dt="2024-04-28T19:14:12.407" v="1937" actId="478"/>
          <ac:spMkLst>
            <pc:docMk/>
            <pc:sldMk cId="1465055652" sldId="299"/>
            <ac:spMk id="5" creationId="{6ED9D2FA-5B4A-7A68-8279-D9332B0E8FE3}"/>
          </ac:spMkLst>
        </pc:spChg>
        <pc:spChg chg="mod">
          <ac:chgData name="Rane, Chinmayi" userId="af0b51a4-15af-48b5-b8b1-e7939791df66" providerId="ADAL" clId="{8BD45C03-EFE2-41AA-AD6B-03A83DFCC342}" dt="2024-04-28T19:19:05.161" v="2072" actId="14100"/>
          <ac:spMkLst>
            <pc:docMk/>
            <pc:sldMk cId="1465055652" sldId="299"/>
            <ac:spMk id="6" creationId="{00000000-0000-0000-0000-000000000000}"/>
          </ac:spMkLst>
        </pc:spChg>
        <pc:spChg chg="add mod">
          <ac:chgData name="Rane, Chinmayi" userId="af0b51a4-15af-48b5-b8b1-e7939791df66" providerId="ADAL" clId="{8BD45C03-EFE2-41AA-AD6B-03A83DFCC342}" dt="2024-04-28T22:58:19.072" v="3431" actId="20577"/>
          <ac:spMkLst>
            <pc:docMk/>
            <pc:sldMk cId="1465055652" sldId="299"/>
            <ac:spMk id="7" creationId="{52D5AF7F-AF2A-CB97-226C-3C76344D72AE}"/>
          </ac:spMkLst>
        </pc:spChg>
        <pc:spChg chg="del">
          <ac:chgData name="Rane, Chinmayi" userId="af0b51a4-15af-48b5-b8b1-e7939791df66" providerId="ADAL" clId="{8BD45C03-EFE2-41AA-AD6B-03A83DFCC342}" dt="2024-04-28T19:14:09.701" v="1936" actId="478"/>
          <ac:spMkLst>
            <pc:docMk/>
            <pc:sldMk cId="1465055652" sldId="299"/>
            <ac:spMk id="8" creationId="{6C893B74-9EE2-8ACC-A120-55EDDDC41EE7}"/>
          </ac:spMkLst>
        </pc:spChg>
        <pc:spChg chg="del">
          <ac:chgData name="Rane, Chinmayi" userId="af0b51a4-15af-48b5-b8b1-e7939791df66" providerId="ADAL" clId="{8BD45C03-EFE2-41AA-AD6B-03A83DFCC342}" dt="2024-04-28T19:14:16.721" v="1941" actId="478"/>
          <ac:spMkLst>
            <pc:docMk/>
            <pc:sldMk cId="1465055652" sldId="299"/>
            <ac:spMk id="9" creationId="{7BAD7C4A-6FC0-0BA0-0685-B036658AEE73}"/>
          </ac:spMkLst>
        </pc:spChg>
        <pc:spChg chg="del mod">
          <ac:chgData name="Rane, Chinmayi" userId="af0b51a4-15af-48b5-b8b1-e7939791df66" providerId="ADAL" clId="{8BD45C03-EFE2-41AA-AD6B-03A83DFCC342}" dt="2024-04-28T19:14:27.020" v="1944" actId="478"/>
          <ac:spMkLst>
            <pc:docMk/>
            <pc:sldMk cId="1465055652" sldId="299"/>
            <ac:spMk id="23" creationId="{ED99A7D0-87AA-E42B-7623-2E94119416E9}"/>
          </ac:spMkLst>
        </pc:spChg>
        <pc:spChg chg="del">
          <ac:chgData name="Rane, Chinmayi" userId="af0b51a4-15af-48b5-b8b1-e7939791df66" providerId="ADAL" clId="{8BD45C03-EFE2-41AA-AD6B-03A83DFCC342}" dt="2024-04-28T19:14:19.281" v="1942" actId="478"/>
          <ac:spMkLst>
            <pc:docMk/>
            <pc:sldMk cId="1465055652" sldId="299"/>
            <ac:spMk id="24" creationId="{52F4D821-82E4-73F3-6EF6-B5F0FECBAB7C}"/>
          </ac:spMkLst>
        </pc:spChg>
        <pc:spChg chg="del">
          <ac:chgData name="Rane, Chinmayi" userId="af0b51a4-15af-48b5-b8b1-e7939791df66" providerId="ADAL" clId="{8BD45C03-EFE2-41AA-AD6B-03A83DFCC342}" dt="2024-04-28T19:14:19.281" v="1942" actId="478"/>
          <ac:spMkLst>
            <pc:docMk/>
            <pc:sldMk cId="1465055652" sldId="299"/>
            <ac:spMk id="25" creationId="{18CF5D4A-545C-B1D4-B5AB-CDD618B19C17}"/>
          </ac:spMkLst>
        </pc:spChg>
        <pc:spChg chg="del">
          <ac:chgData name="Rane, Chinmayi" userId="af0b51a4-15af-48b5-b8b1-e7939791df66" providerId="ADAL" clId="{8BD45C03-EFE2-41AA-AD6B-03A83DFCC342}" dt="2024-04-28T19:14:19.281" v="1942" actId="478"/>
          <ac:spMkLst>
            <pc:docMk/>
            <pc:sldMk cId="1465055652" sldId="299"/>
            <ac:spMk id="26" creationId="{725F7DD2-41CB-328C-CFB9-5E3598A1E1C1}"/>
          </ac:spMkLst>
        </pc:spChg>
        <pc:spChg chg="del">
          <ac:chgData name="Rane, Chinmayi" userId="af0b51a4-15af-48b5-b8b1-e7939791df66" providerId="ADAL" clId="{8BD45C03-EFE2-41AA-AD6B-03A83DFCC342}" dt="2024-04-28T19:14:19.281" v="1942" actId="478"/>
          <ac:spMkLst>
            <pc:docMk/>
            <pc:sldMk cId="1465055652" sldId="299"/>
            <ac:spMk id="27" creationId="{371809BD-42FB-5203-7D52-321707D4CBF9}"/>
          </ac:spMkLst>
        </pc:spChg>
        <pc:picChg chg="add mod">
          <ac:chgData name="Rane, Chinmayi" userId="af0b51a4-15af-48b5-b8b1-e7939791df66" providerId="ADAL" clId="{8BD45C03-EFE2-41AA-AD6B-03A83DFCC342}" dt="2024-04-28T20:02:00.268" v="2641" actId="1076"/>
          <ac:picMkLst>
            <pc:docMk/>
            <pc:sldMk cId="1465055652" sldId="299"/>
            <ac:picMk id="4" creationId="{C9775ED8-4CDE-D7D3-8F71-F21AAB8B70AD}"/>
          </ac:picMkLst>
        </pc:picChg>
        <pc:picChg chg="del">
          <ac:chgData name="Rane, Chinmayi" userId="af0b51a4-15af-48b5-b8b1-e7939791df66" providerId="ADAL" clId="{8BD45C03-EFE2-41AA-AD6B-03A83DFCC342}" dt="2024-04-28T19:14:19.281" v="1942" actId="478"/>
          <ac:picMkLst>
            <pc:docMk/>
            <pc:sldMk cId="1465055652" sldId="299"/>
            <ac:picMk id="11" creationId="{99D6B364-B6F5-ABEC-6587-4A6050770C2B}"/>
          </ac:picMkLst>
        </pc:picChg>
        <pc:picChg chg="del">
          <ac:chgData name="Rane, Chinmayi" userId="af0b51a4-15af-48b5-b8b1-e7939791df66" providerId="ADAL" clId="{8BD45C03-EFE2-41AA-AD6B-03A83DFCC342}" dt="2024-04-28T19:14:19.281" v="1942" actId="478"/>
          <ac:picMkLst>
            <pc:docMk/>
            <pc:sldMk cId="1465055652" sldId="299"/>
            <ac:picMk id="13" creationId="{EEF92829-8973-1FCB-1683-3231EC028374}"/>
          </ac:picMkLst>
        </pc:picChg>
        <pc:picChg chg="del">
          <ac:chgData name="Rane, Chinmayi" userId="af0b51a4-15af-48b5-b8b1-e7939791df66" providerId="ADAL" clId="{8BD45C03-EFE2-41AA-AD6B-03A83DFCC342}" dt="2024-04-28T19:14:19.281" v="1942" actId="478"/>
          <ac:picMkLst>
            <pc:docMk/>
            <pc:sldMk cId="1465055652" sldId="299"/>
            <ac:picMk id="15" creationId="{CBCF335E-2040-FAC3-E672-9FDB4F458D18}"/>
          </ac:picMkLst>
        </pc:picChg>
        <pc:picChg chg="del">
          <ac:chgData name="Rane, Chinmayi" userId="af0b51a4-15af-48b5-b8b1-e7939791df66" providerId="ADAL" clId="{8BD45C03-EFE2-41AA-AD6B-03A83DFCC342}" dt="2024-04-28T19:14:14.716" v="1940" actId="478"/>
          <ac:picMkLst>
            <pc:docMk/>
            <pc:sldMk cId="1465055652" sldId="299"/>
            <ac:picMk id="18" creationId="{DFD35116-D710-905D-E18B-D6EC8C5DA845}"/>
          </ac:picMkLst>
        </pc:picChg>
        <pc:picChg chg="del">
          <ac:chgData name="Rane, Chinmayi" userId="af0b51a4-15af-48b5-b8b1-e7939791df66" providerId="ADAL" clId="{8BD45C03-EFE2-41AA-AD6B-03A83DFCC342}" dt="2024-04-28T19:14:13.059" v="1938" actId="478"/>
          <ac:picMkLst>
            <pc:docMk/>
            <pc:sldMk cId="1465055652" sldId="299"/>
            <ac:picMk id="20" creationId="{2D721728-BD0D-87ED-C0A8-771DADD1C35F}"/>
          </ac:picMkLst>
        </pc:picChg>
        <pc:picChg chg="del">
          <ac:chgData name="Rane, Chinmayi" userId="af0b51a4-15af-48b5-b8b1-e7939791df66" providerId="ADAL" clId="{8BD45C03-EFE2-41AA-AD6B-03A83DFCC342}" dt="2024-04-28T19:14:04.889" v="1935" actId="478"/>
          <ac:picMkLst>
            <pc:docMk/>
            <pc:sldMk cId="1465055652" sldId="299"/>
            <ac:picMk id="22" creationId="{D10E9D18-7C45-CB60-1B9A-0A60A9DC800C}"/>
          </ac:picMkLst>
        </pc:picChg>
      </pc:sldChg>
      <pc:sldChg chg="modSp add del mod">
        <pc:chgData name="Rane, Chinmayi" userId="af0b51a4-15af-48b5-b8b1-e7939791df66" providerId="ADAL" clId="{8BD45C03-EFE2-41AA-AD6B-03A83DFCC342}" dt="2024-04-28T19:17:22.732" v="2050" actId="47"/>
        <pc:sldMkLst>
          <pc:docMk/>
          <pc:sldMk cId="486343879" sldId="300"/>
        </pc:sldMkLst>
        <pc:spChg chg="mod">
          <ac:chgData name="Rane, Chinmayi" userId="af0b51a4-15af-48b5-b8b1-e7939791df66" providerId="ADAL" clId="{8BD45C03-EFE2-41AA-AD6B-03A83DFCC342}" dt="2024-04-28T19:15:52.568" v="2004" actId="1076"/>
          <ac:spMkLst>
            <pc:docMk/>
            <pc:sldMk cId="486343879" sldId="300"/>
            <ac:spMk id="6" creationId="{00000000-0000-0000-0000-000000000000}"/>
          </ac:spMkLst>
        </pc:spChg>
      </pc:sldChg>
      <pc:sldChg chg="addSp modSp add del mod">
        <pc:chgData name="Rane, Chinmayi" userId="af0b51a4-15af-48b5-b8b1-e7939791df66" providerId="ADAL" clId="{8BD45C03-EFE2-41AA-AD6B-03A83DFCC342}" dt="2024-04-28T20:12:16.576" v="3159" actId="47"/>
        <pc:sldMkLst>
          <pc:docMk/>
          <pc:sldMk cId="1581614571" sldId="301"/>
        </pc:sldMkLst>
        <pc:spChg chg="add mod">
          <ac:chgData name="Rane, Chinmayi" userId="af0b51a4-15af-48b5-b8b1-e7939791df66" providerId="ADAL" clId="{8BD45C03-EFE2-41AA-AD6B-03A83DFCC342}" dt="2024-04-28T20:11:41.744" v="3157" actId="20577"/>
          <ac:spMkLst>
            <pc:docMk/>
            <pc:sldMk cId="1581614571" sldId="301"/>
            <ac:spMk id="2" creationId="{1273039D-9858-2B1B-14FF-640A31D64DF3}"/>
          </ac:spMkLst>
        </pc:spChg>
        <pc:spChg chg="mod">
          <ac:chgData name="Rane, Chinmayi" userId="af0b51a4-15af-48b5-b8b1-e7939791df66" providerId="ADAL" clId="{8BD45C03-EFE2-41AA-AD6B-03A83DFCC342}" dt="2024-04-28T19:26:55.072" v="2109" actId="1076"/>
          <ac:spMkLst>
            <pc:docMk/>
            <pc:sldMk cId="1581614571" sldId="301"/>
            <ac:spMk id="6" creationId="{00000000-0000-0000-0000-000000000000}"/>
          </ac:spMkLst>
        </pc:spChg>
      </pc:sldChg>
      <pc:sldChg chg="modSp add mod">
        <pc:chgData name="Rane, Chinmayi" userId="af0b51a4-15af-48b5-b8b1-e7939791df66" providerId="ADAL" clId="{8BD45C03-EFE2-41AA-AD6B-03A83DFCC342}" dt="2024-04-28T19:16:50.087" v="2045" actId="20577"/>
        <pc:sldMkLst>
          <pc:docMk/>
          <pc:sldMk cId="612031705" sldId="302"/>
        </pc:sldMkLst>
        <pc:spChg chg="mod">
          <ac:chgData name="Rane, Chinmayi" userId="af0b51a4-15af-48b5-b8b1-e7939791df66" providerId="ADAL" clId="{8BD45C03-EFE2-41AA-AD6B-03A83DFCC342}" dt="2024-04-28T19:16:50.087" v="2045" actId="20577"/>
          <ac:spMkLst>
            <pc:docMk/>
            <pc:sldMk cId="612031705" sldId="302"/>
            <ac:spMk id="6" creationId="{00000000-0000-0000-0000-000000000000}"/>
          </ac:spMkLst>
        </pc:spChg>
      </pc:sldChg>
      <pc:sldChg chg="addSp modSp add mod modNotesTx">
        <pc:chgData name="Rane, Chinmayi" userId="af0b51a4-15af-48b5-b8b1-e7939791df66" providerId="ADAL" clId="{8BD45C03-EFE2-41AA-AD6B-03A83DFCC342}" dt="2024-05-05T18:08:12.948" v="3452" actId="20577"/>
        <pc:sldMkLst>
          <pc:docMk/>
          <pc:sldMk cId="3195421983" sldId="303"/>
        </pc:sldMkLst>
        <pc:spChg chg="mod">
          <ac:chgData name="Rane, Chinmayi" userId="af0b51a4-15af-48b5-b8b1-e7939791df66" providerId="ADAL" clId="{8BD45C03-EFE2-41AA-AD6B-03A83DFCC342}" dt="2024-04-28T20:33:33.429" v="3246" actId="20577"/>
          <ac:spMkLst>
            <pc:docMk/>
            <pc:sldMk cId="3195421983" sldId="303"/>
            <ac:spMk id="6" creationId="{00000000-0000-0000-0000-000000000000}"/>
          </ac:spMkLst>
        </pc:spChg>
        <pc:graphicFrameChg chg="add mod modGraphic">
          <ac:chgData name="Rane, Chinmayi" userId="af0b51a4-15af-48b5-b8b1-e7939791df66" providerId="ADAL" clId="{8BD45C03-EFE2-41AA-AD6B-03A83DFCC342}" dt="2024-04-28T21:56:19.237" v="3348" actId="207"/>
          <ac:graphicFrameMkLst>
            <pc:docMk/>
            <pc:sldMk cId="3195421983" sldId="303"/>
            <ac:graphicFrameMk id="2" creationId="{87485F30-B7C1-694A-0580-A007DFBB39CD}"/>
          </ac:graphicFrameMkLst>
        </pc:graphicFrameChg>
      </pc:sldChg>
      <pc:sldChg chg="delSp modSp mod modNotesTx">
        <pc:chgData name="Rane, Chinmayi" userId="af0b51a4-15af-48b5-b8b1-e7939791df66" providerId="ADAL" clId="{8BD45C03-EFE2-41AA-AD6B-03A83DFCC342}" dt="2024-05-05T18:08:20.252" v="3455" actId="20577"/>
        <pc:sldMkLst>
          <pc:docMk/>
          <pc:sldMk cId="1120704674" sldId="304"/>
        </pc:sldMkLst>
        <pc:spChg chg="del mod">
          <ac:chgData name="Rane, Chinmayi" userId="af0b51a4-15af-48b5-b8b1-e7939791df66" providerId="ADAL" clId="{8BD45C03-EFE2-41AA-AD6B-03A83DFCC342}" dt="2024-04-28T20:33:40.289" v="3247" actId="478"/>
          <ac:spMkLst>
            <pc:docMk/>
            <pc:sldMk cId="1120704674" sldId="304"/>
            <ac:spMk id="2" creationId="{1273039D-9858-2B1B-14FF-640A31D64DF3}"/>
          </ac:spMkLst>
        </pc:spChg>
      </pc:sldChg>
      <pc:sldChg chg="modNotesTx">
        <pc:chgData name="Rane, Chinmayi" userId="af0b51a4-15af-48b5-b8b1-e7939791df66" providerId="ADAL" clId="{8BD45C03-EFE2-41AA-AD6B-03A83DFCC342}" dt="2024-05-05T18:08:18.172" v="3454" actId="20577"/>
        <pc:sldMkLst>
          <pc:docMk/>
          <pc:sldMk cId="262851386" sldId="305"/>
        </pc:sldMkLst>
      </pc:sldChg>
      <pc:sldChg chg="modSp add mod modNotesTx">
        <pc:chgData name="Rane, Chinmayi" userId="af0b51a4-15af-48b5-b8b1-e7939791df66" providerId="ADAL" clId="{8BD45C03-EFE2-41AA-AD6B-03A83DFCC342}" dt="2024-05-05T18:08:15.843" v="3453" actId="20577"/>
        <pc:sldMkLst>
          <pc:docMk/>
          <pc:sldMk cId="723707966" sldId="306"/>
        </pc:sldMkLst>
        <pc:spChg chg="mod">
          <ac:chgData name="Rane, Chinmayi" userId="af0b51a4-15af-48b5-b8b1-e7939791df66" providerId="ADAL" clId="{8BD45C03-EFE2-41AA-AD6B-03A83DFCC342}" dt="2024-04-28T20:38:36.623" v="3283" actId="207"/>
          <ac:spMkLst>
            <pc:docMk/>
            <pc:sldMk cId="723707966" sldId="306"/>
            <ac:spMk id="2" creationId="{1273039D-9858-2B1B-14FF-640A31D64DF3}"/>
          </ac:spMkLst>
        </pc:spChg>
        <pc:spChg chg="mod">
          <ac:chgData name="Rane, Chinmayi" userId="af0b51a4-15af-48b5-b8b1-e7939791df66" providerId="ADAL" clId="{8BD45C03-EFE2-41AA-AD6B-03A83DFCC342}" dt="2024-04-28T20:33:23.526" v="3239" actId="20577"/>
          <ac:spMkLst>
            <pc:docMk/>
            <pc:sldMk cId="723707966" sldId="306"/>
            <ac:spMk id="6" creationId="{00000000-0000-0000-0000-000000000000}"/>
          </ac:spMkLst>
        </pc:spChg>
      </pc:sldChg>
      <pc:sldChg chg="add">
        <pc:chgData name="Rane, Chinmayi" userId="af0b51a4-15af-48b5-b8b1-e7939791df66" providerId="ADAL" clId="{8BD45C03-EFE2-41AA-AD6B-03A83DFCC342}" dt="2024-04-28T20:12:12.126" v="3158"/>
        <pc:sldMkLst>
          <pc:docMk/>
          <pc:sldMk cId="1951171233" sldId="307"/>
        </pc:sldMkLst>
      </pc:sldChg>
      <pc:sldChg chg="add del setBg">
        <pc:chgData name="Rane, Chinmayi" userId="af0b51a4-15af-48b5-b8b1-e7939791df66" providerId="ADAL" clId="{8BD45C03-EFE2-41AA-AD6B-03A83DFCC342}" dt="2024-04-28T22:34:13.226" v="3416" actId="47"/>
        <pc:sldMkLst>
          <pc:docMk/>
          <pc:sldMk cId="4152344702" sldId="307"/>
        </pc:sldMkLst>
      </pc:sldChg>
    </pc:docChg>
  </pc:docChgLst>
  <pc:docChgLst>
    <pc:chgData name="Sen, Sunanda" userId="S::sunanda.sen@okstate.edu::d46ace83-3bf1-401c-b039-200d6a567807" providerId="AD" clId="Web-{16B5494F-7477-CE9F-EFA4-CB55EA46E856}"/>
    <pc:docChg chg="modSld">
      <pc:chgData name="Sen, Sunanda" userId="S::sunanda.sen@okstate.edu::d46ace83-3bf1-401c-b039-200d6a567807" providerId="AD" clId="Web-{16B5494F-7477-CE9F-EFA4-CB55EA46E856}" dt="2024-04-28T17:24:30.354" v="3" actId="1076"/>
      <pc:docMkLst>
        <pc:docMk/>
      </pc:docMkLst>
      <pc:sldChg chg="modSp">
        <pc:chgData name="Sen, Sunanda" userId="S::sunanda.sen@okstate.edu::d46ace83-3bf1-401c-b039-200d6a567807" providerId="AD" clId="Web-{16B5494F-7477-CE9F-EFA4-CB55EA46E856}" dt="2024-04-28T17:24:30.354" v="3" actId="1076"/>
        <pc:sldMkLst>
          <pc:docMk/>
          <pc:sldMk cId="3791764501" sldId="272"/>
        </pc:sldMkLst>
        <pc:spChg chg="mod">
          <ac:chgData name="Sen, Sunanda" userId="S::sunanda.sen@okstate.edu::d46ace83-3bf1-401c-b039-200d6a567807" providerId="AD" clId="Web-{16B5494F-7477-CE9F-EFA4-CB55EA46E856}" dt="2024-04-28T17:24:30.354" v="3" actId="1076"/>
          <ac:spMkLst>
            <pc:docMk/>
            <pc:sldMk cId="3791764501" sldId="272"/>
            <ac:spMk id="11" creationId="{7EE994F7-6F7D-4AB3-A384-FFC0395C931C}"/>
          </ac:spMkLst>
        </pc:spChg>
      </pc:sldChg>
    </pc:docChg>
  </pc:docChgLst>
  <pc:docChgLst>
    <pc:chgData name="Sen, Sunanda" userId="S::sunanda.sen@okstate.edu::d46ace83-3bf1-401c-b039-200d6a567807" providerId="AD" clId="Web-{EE815576-BE8D-DB5C-B0E7-1B086F83AA18}"/>
    <pc:docChg chg="modSld">
      <pc:chgData name="Sen, Sunanda" userId="S::sunanda.sen@okstate.edu::d46ace83-3bf1-401c-b039-200d6a567807" providerId="AD" clId="Web-{EE815576-BE8D-DB5C-B0E7-1B086F83AA18}" dt="2024-04-28T20:48:48.130" v="42" actId="14100"/>
      <pc:docMkLst>
        <pc:docMk/>
      </pc:docMkLst>
      <pc:sldChg chg="addSp delSp modSp mod modClrScheme chgLayout">
        <pc:chgData name="Sen, Sunanda" userId="S::sunanda.sen@okstate.edu::d46ace83-3bf1-401c-b039-200d6a567807" providerId="AD" clId="Web-{EE815576-BE8D-DB5C-B0E7-1B086F83AA18}" dt="2024-04-28T20:48:48.130" v="42" actId="14100"/>
        <pc:sldMkLst>
          <pc:docMk/>
          <pc:sldMk cId="1120704674" sldId="304"/>
        </pc:sldMkLst>
        <pc:spChg chg="add del mod">
          <ac:chgData name="Sen, Sunanda" userId="S::sunanda.sen@okstate.edu::d46ace83-3bf1-401c-b039-200d6a567807" providerId="AD" clId="Web-{EE815576-BE8D-DB5C-B0E7-1B086F83AA18}" dt="2024-04-28T20:47:53.550" v="26"/>
          <ac:spMkLst>
            <pc:docMk/>
            <pc:sldMk cId="1120704674" sldId="304"/>
            <ac:spMk id="2" creationId="{3C2218CD-6E59-49D3-6267-2044263629FA}"/>
          </ac:spMkLst>
        </pc:spChg>
        <pc:spChg chg="mod">
          <ac:chgData name="Sen, Sunanda" userId="S::sunanda.sen@okstate.edu::d46ace83-3bf1-401c-b039-200d6a567807" providerId="AD" clId="Web-{EE815576-BE8D-DB5C-B0E7-1B086F83AA18}" dt="2024-04-28T20:48:48.130" v="42" actId="14100"/>
          <ac:spMkLst>
            <pc:docMk/>
            <pc:sldMk cId="1120704674" sldId="304"/>
            <ac:spMk id="3" creationId="{6866AD5D-BF7D-4ADB-A5DD-8CF7373B5B05}"/>
          </ac:spMkLst>
        </pc:spChg>
        <pc:spChg chg="mod">
          <ac:chgData name="Sen, Sunanda" userId="S::sunanda.sen@okstate.edu::d46ace83-3bf1-401c-b039-200d6a567807" providerId="AD" clId="Web-{EE815576-BE8D-DB5C-B0E7-1B086F83AA18}" dt="2024-04-28T20:48:14.910" v="31"/>
          <ac:spMkLst>
            <pc:docMk/>
            <pc:sldMk cId="1120704674" sldId="304"/>
            <ac:spMk id="6" creationId="{00000000-0000-0000-0000-000000000000}"/>
          </ac:spMkLst>
        </pc:spChg>
        <pc:spChg chg="add del mod">
          <ac:chgData name="Sen, Sunanda" userId="S::sunanda.sen@okstate.edu::d46ace83-3bf1-401c-b039-200d6a567807" providerId="AD" clId="Web-{EE815576-BE8D-DB5C-B0E7-1B086F83AA18}" dt="2024-04-28T20:48:14.910" v="31"/>
          <ac:spMkLst>
            <pc:docMk/>
            <pc:sldMk cId="1120704674" sldId="304"/>
            <ac:spMk id="11" creationId="{2F634CF4-2CF5-769C-35D1-057A5A2CA412}"/>
          </ac:spMkLst>
        </pc:spChg>
        <pc:spChg chg="add del mod">
          <ac:chgData name="Sen, Sunanda" userId="S::sunanda.sen@okstate.edu::d46ace83-3bf1-401c-b039-200d6a567807" providerId="AD" clId="Web-{EE815576-BE8D-DB5C-B0E7-1B086F83AA18}" dt="2024-04-28T20:48:14.910" v="31"/>
          <ac:spMkLst>
            <pc:docMk/>
            <pc:sldMk cId="1120704674" sldId="304"/>
            <ac:spMk id="13" creationId="{F24B6D09-39B0-B169-0373-E1D3EA9D45E6}"/>
          </ac:spMkLst>
        </pc:spChg>
        <pc:spChg chg="add del mod">
          <ac:chgData name="Sen, Sunanda" userId="S::sunanda.sen@okstate.edu::d46ace83-3bf1-401c-b039-200d6a567807" providerId="AD" clId="Web-{EE815576-BE8D-DB5C-B0E7-1B086F83AA18}" dt="2024-04-28T20:48:14.910" v="31"/>
          <ac:spMkLst>
            <pc:docMk/>
            <pc:sldMk cId="1120704674" sldId="304"/>
            <ac:spMk id="15" creationId="{6A6A633D-FE21-F6CD-3468-7EFE155B42BD}"/>
          </ac:spMkLst>
        </pc:spChg>
      </pc:sldChg>
    </pc:docChg>
  </pc:docChgLst>
  <pc:docChgLst>
    <pc:chgData name="Sen, Sunanda" userId="S::sunanda.sen@okstate.edu::d46ace83-3bf1-401c-b039-200d6a567807" providerId="AD" clId="Web-{771F8710-4294-B894-D43E-BFCD2D64FD9E}"/>
    <pc:docChg chg="delSld modSld">
      <pc:chgData name="Sen, Sunanda" userId="S::sunanda.sen@okstate.edu::d46ace83-3bf1-401c-b039-200d6a567807" providerId="AD" clId="Web-{771F8710-4294-B894-D43E-BFCD2D64FD9E}" dt="2024-04-28T14:04:40.551" v="20" actId="20577"/>
      <pc:docMkLst>
        <pc:docMk/>
      </pc:docMkLst>
      <pc:sldChg chg="addSp modSp">
        <pc:chgData name="Sen, Sunanda" userId="S::sunanda.sen@okstate.edu::d46ace83-3bf1-401c-b039-200d6a567807" providerId="AD" clId="Web-{771F8710-4294-B894-D43E-BFCD2D64FD9E}" dt="2024-04-28T14:04:40.551" v="20" actId="20577"/>
        <pc:sldMkLst>
          <pc:docMk/>
          <pc:sldMk cId="3791764501" sldId="272"/>
        </pc:sldMkLst>
        <pc:spChg chg="add mod">
          <ac:chgData name="Sen, Sunanda" userId="S::sunanda.sen@okstate.edu::d46ace83-3bf1-401c-b039-200d6a567807" providerId="AD" clId="Web-{771F8710-4294-B894-D43E-BFCD2D64FD9E}" dt="2024-04-28T14:04:40.551" v="20" actId="20577"/>
          <ac:spMkLst>
            <pc:docMk/>
            <pc:sldMk cId="3791764501" sldId="272"/>
            <ac:spMk id="3" creationId="{92033FE7-7BAB-83B7-864C-5C4BB6C4EA3E}"/>
          </ac:spMkLst>
        </pc:spChg>
      </pc:sldChg>
      <pc:sldChg chg="del">
        <pc:chgData name="Sen, Sunanda" userId="S::sunanda.sen@okstate.edu::d46ace83-3bf1-401c-b039-200d6a567807" providerId="AD" clId="Web-{771F8710-4294-B894-D43E-BFCD2D64FD9E}" dt="2024-04-28T13:56:57.711" v="0"/>
        <pc:sldMkLst>
          <pc:docMk/>
          <pc:sldMk cId="1150594867" sldId="273"/>
        </pc:sldMkLst>
      </pc:sldChg>
    </pc:docChg>
  </pc:docChgLst>
  <pc:docChgLst>
    <pc:chgData name="Sunanda Sen" userId="d46ace83-3bf1-401c-b039-200d6a567807" providerId="ADAL" clId="{5D002C78-2DD9-45EF-85AE-3B57AD3A4D2D}"/>
    <pc:docChg chg="undo custSel addSld delSld modSld sldOrd">
      <pc:chgData name="Sunanda Sen" userId="d46ace83-3bf1-401c-b039-200d6a567807" providerId="ADAL" clId="{5D002C78-2DD9-45EF-85AE-3B57AD3A4D2D}" dt="2024-04-28T23:43:38.367" v="3938" actId="20577"/>
      <pc:docMkLst>
        <pc:docMk/>
      </pc:docMkLst>
      <pc:sldChg chg="modSp">
        <pc:chgData name="Sunanda Sen" userId="d46ace83-3bf1-401c-b039-200d6a567807" providerId="ADAL" clId="{5D002C78-2DD9-45EF-85AE-3B57AD3A4D2D}" dt="2024-04-27T20:20:09.611" v="22" actId="1076"/>
        <pc:sldMkLst>
          <pc:docMk/>
          <pc:sldMk cId="0" sldId="259"/>
        </pc:sldMkLst>
        <pc:spChg chg="mod">
          <ac:chgData name="Sunanda Sen" userId="d46ace83-3bf1-401c-b039-200d6a567807" providerId="ADAL" clId="{5D002C78-2DD9-45EF-85AE-3B57AD3A4D2D}" dt="2024-04-27T20:20:09.611" v="22" actId="1076"/>
          <ac:spMkLst>
            <pc:docMk/>
            <pc:sldMk cId="0" sldId="259"/>
            <ac:spMk id="2" creationId="{00000000-0000-0000-0000-000000000000}"/>
          </ac:spMkLst>
        </pc:spChg>
      </pc:sldChg>
      <pc:sldChg chg="del">
        <pc:chgData name="Sunanda Sen" userId="d46ace83-3bf1-401c-b039-200d6a567807" providerId="ADAL" clId="{5D002C78-2DD9-45EF-85AE-3B57AD3A4D2D}" dt="2024-04-28T17:28:52.683" v="2714" actId="2696"/>
        <pc:sldMkLst>
          <pc:docMk/>
          <pc:sldMk cId="0" sldId="261"/>
        </pc:sldMkLst>
      </pc:sldChg>
      <pc:sldChg chg="add del">
        <pc:chgData name="Sunanda Sen" userId="d46ace83-3bf1-401c-b039-200d6a567807" providerId="ADAL" clId="{5D002C78-2DD9-45EF-85AE-3B57AD3A4D2D}" dt="2024-04-28T17:29:06.924" v="2724" actId="2696"/>
        <pc:sldMkLst>
          <pc:docMk/>
          <pc:sldMk cId="0" sldId="262"/>
        </pc:sldMkLst>
      </pc:sldChg>
      <pc:sldChg chg="add del">
        <pc:chgData name="Sunanda Sen" userId="d46ace83-3bf1-401c-b039-200d6a567807" providerId="ADAL" clId="{5D002C78-2DD9-45EF-85AE-3B57AD3A4D2D}" dt="2024-04-28T17:29:05.453" v="2723" actId="2696"/>
        <pc:sldMkLst>
          <pc:docMk/>
          <pc:sldMk cId="0" sldId="263"/>
        </pc:sldMkLst>
      </pc:sldChg>
      <pc:sldChg chg="add del">
        <pc:chgData name="Sunanda Sen" userId="d46ace83-3bf1-401c-b039-200d6a567807" providerId="ADAL" clId="{5D002C78-2DD9-45EF-85AE-3B57AD3A4D2D}" dt="2024-04-28T17:29:03.391" v="2722" actId="2696"/>
        <pc:sldMkLst>
          <pc:docMk/>
          <pc:sldMk cId="0" sldId="264"/>
        </pc:sldMkLst>
      </pc:sldChg>
      <pc:sldChg chg="add del">
        <pc:chgData name="Sunanda Sen" userId="d46ace83-3bf1-401c-b039-200d6a567807" providerId="ADAL" clId="{5D002C78-2DD9-45EF-85AE-3B57AD3A4D2D}" dt="2024-04-28T17:29:02.689" v="2721" actId="2696"/>
        <pc:sldMkLst>
          <pc:docMk/>
          <pc:sldMk cId="0" sldId="265"/>
        </pc:sldMkLst>
      </pc:sldChg>
      <pc:sldChg chg="add del">
        <pc:chgData name="Sunanda Sen" userId="d46ace83-3bf1-401c-b039-200d6a567807" providerId="ADAL" clId="{5D002C78-2DD9-45EF-85AE-3B57AD3A4D2D}" dt="2024-04-28T17:29:02.090" v="2720" actId="2696"/>
        <pc:sldMkLst>
          <pc:docMk/>
          <pc:sldMk cId="0" sldId="266"/>
        </pc:sldMkLst>
      </pc:sldChg>
      <pc:sldChg chg="addSp delSp modSp add">
        <pc:chgData name="Sunanda Sen" userId="d46ace83-3bf1-401c-b039-200d6a567807" providerId="ADAL" clId="{5D002C78-2DD9-45EF-85AE-3B57AD3A4D2D}" dt="2024-04-28T22:41:57.948" v="3888"/>
        <pc:sldMkLst>
          <pc:docMk/>
          <pc:sldMk cId="3791764501" sldId="272"/>
        </pc:sldMkLst>
        <pc:spChg chg="mod">
          <ac:chgData name="Sunanda Sen" userId="d46ace83-3bf1-401c-b039-200d6a567807" providerId="ADAL" clId="{5D002C78-2DD9-45EF-85AE-3B57AD3A4D2D}" dt="2024-04-28T17:20:49.064" v="2701" actId="1035"/>
          <ac:spMkLst>
            <pc:docMk/>
            <pc:sldMk cId="3791764501" sldId="272"/>
            <ac:spMk id="2" creationId="{00000000-0000-0000-0000-000000000000}"/>
          </ac:spMkLst>
        </pc:spChg>
        <pc:spChg chg="mod">
          <ac:chgData name="Sunanda Sen" userId="d46ace83-3bf1-401c-b039-200d6a567807" providerId="ADAL" clId="{5D002C78-2DD9-45EF-85AE-3B57AD3A4D2D}" dt="2024-04-28T14:06:44.025" v="96" actId="12"/>
          <ac:spMkLst>
            <pc:docMk/>
            <pc:sldMk cId="3791764501" sldId="272"/>
            <ac:spMk id="3" creationId="{92033FE7-7BAB-83B7-864C-5C4BB6C4EA3E}"/>
          </ac:spMkLst>
        </pc:spChg>
        <pc:spChg chg="del topLvl">
          <ac:chgData name="Sunanda Sen" userId="d46ace83-3bf1-401c-b039-200d6a567807" providerId="ADAL" clId="{5D002C78-2DD9-45EF-85AE-3B57AD3A4D2D}" dt="2024-04-27T20:19:30.697" v="17" actId="478"/>
          <ac:spMkLst>
            <pc:docMk/>
            <pc:sldMk cId="3791764501" sldId="272"/>
            <ac:spMk id="4" creationId="{00000000-0000-0000-0000-000000000000}"/>
          </ac:spMkLst>
        </pc:spChg>
        <pc:spChg chg="del mod">
          <ac:chgData name="Sunanda Sen" userId="d46ace83-3bf1-401c-b039-200d6a567807" providerId="ADAL" clId="{5D002C78-2DD9-45EF-85AE-3B57AD3A4D2D}" dt="2024-04-28T14:24:37.592" v="101" actId="478"/>
          <ac:spMkLst>
            <pc:docMk/>
            <pc:sldMk cId="3791764501" sldId="272"/>
            <ac:spMk id="4" creationId="{0242EE4C-96A5-7170-1843-AEA8A5ADF623}"/>
          </ac:spMkLst>
        </pc:spChg>
        <pc:spChg chg="del topLvl">
          <ac:chgData name="Sunanda Sen" userId="d46ace83-3bf1-401c-b039-200d6a567807" providerId="ADAL" clId="{5D002C78-2DD9-45EF-85AE-3B57AD3A4D2D}" dt="2024-04-27T20:19:29.076" v="16" actId="478"/>
          <ac:spMkLst>
            <pc:docMk/>
            <pc:sldMk cId="3791764501" sldId="272"/>
            <ac:spMk id="5" creationId="{00000000-0000-0000-0000-000000000000}"/>
          </ac:spMkLst>
        </pc:spChg>
        <pc:spChg chg="mod">
          <ac:chgData name="Sunanda Sen" userId="d46ace83-3bf1-401c-b039-200d6a567807" providerId="ADAL" clId="{5D002C78-2DD9-45EF-85AE-3B57AD3A4D2D}" dt="2024-04-28T14:31:35.925" v="263" actId="1038"/>
          <ac:spMkLst>
            <pc:docMk/>
            <pc:sldMk cId="3791764501" sldId="272"/>
            <ac:spMk id="6" creationId="{00000000-0000-0000-0000-000000000000}"/>
          </ac:spMkLst>
        </pc:spChg>
        <pc:spChg chg="del">
          <ac:chgData name="Sunanda Sen" userId="d46ace83-3bf1-401c-b039-200d6a567807" providerId="ADAL" clId="{5D002C78-2DD9-45EF-85AE-3B57AD3A4D2D}" dt="2024-04-27T20:18:56.637" v="13" actId="478"/>
          <ac:spMkLst>
            <pc:docMk/>
            <pc:sldMk cId="3791764501" sldId="272"/>
            <ac:spMk id="7" creationId="{00000000-0000-0000-0000-000000000000}"/>
          </ac:spMkLst>
        </pc:spChg>
        <pc:spChg chg="del topLvl">
          <ac:chgData name="Sunanda Sen" userId="d46ace83-3bf1-401c-b039-200d6a567807" providerId="ADAL" clId="{5D002C78-2DD9-45EF-85AE-3B57AD3A4D2D}" dt="2024-04-27T20:19:40.201" v="19" actId="478"/>
          <ac:spMkLst>
            <pc:docMk/>
            <pc:sldMk cId="3791764501" sldId="272"/>
            <ac:spMk id="9" creationId="{00000000-0000-0000-0000-000000000000}"/>
          </ac:spMkLst>
        </pc:spChg>
        <pc:spChg chg="del topLvl">
          <ac:chgData name="Sunanda Sen" userId="d46ace83-3bf1-401c-b039-200d6a567807" providerId="ADAL" clId="{5D002C78-2DD9-45EF-85AE-3B57AD3A4D2D}" dt="2024-04-27T20:19:38.092" v="18" actId="478"/>
          <ac:spMkLst>
            <pc:docMk/>
            <pc:sldMk cId="3791764501" sldId="272"/>
            <ac:spMk id="10" creationId="{00000000-0000-0000-0000-000000000000}"/>
          </ac:spMkLst>
        </pc:spChg>
        <pc:spChg chg="del">
          <ac:chgData name="Sunanda Sen" userId="d46ace83-3bf1-401c-b039-200d6a567807" providerId="ADAL" clId="{5D002C78-2DD9-45EF-85AE-3B57AD3A4D2D}" dt="2024-04-27T20:18:59.849" v="14" actId="478"/>
          <ac:spMkLst>
            <pc:docMk/>
            <pc:sldMk cId="3791764501" sldId="272"/>
            <ac:spMk id="11" creationId="{00000000-0000-0000-0000-000000000000}"/>
          </ac:spMkLst>
        </pc:spChg>
        <pc:spChg chg="add mod">
          <ac:chgData name="Sunanda Sen" userId="d46ace83-3bf1-401c-b039-200d6a567807" providerId="ADAL" clId="{5D002C78-2DD9-45EF-85AE-3B57AD3A4D2D}" dt="2024-04-28T22:41:57.948" v="3888"/>
          <ac:spMkLst>
            <pc:docMk/>
            <pc:sldMk cId="3791764501" sldId="272"/>
            <ac:spMk id="11" creationId="{7EE994F7-6F7D-4AB3-A384-FFC0395C931C}"/>
          </ac:spMkLst>
        </pc:spChg>
        <pc:spChg chg="add mod">
          <ac:chgData name="Sunanda Sen" userId="d46ace83-3bf1-401c-b039-200d6a567807" providerId="ADAL" clId="{5D002C78-2DD9-45EF-85AE-3B57AD3A4D2D}" dt="2024-04-28T17:26:42.684" v="2705" actId="2711"/>
          <ac:spMkLst>
            <pc:docMk/>
            <pc:sldMk cId="3791764501" sldId="272"/>
            <ac:spMk id="12" creationId="{B43B8949-5B24-4FA9-BB05-223113038AB8}"/>
          </ac:spMkLst>
        </pc:spChg>
        <pc:spChg chg="del">
          <ac:chgData name="Sunanda Sen" userId="d46ace83-3bf1-401c-b039-200d6a567807" providerId="ADAL" clId="{5D002C78-2DD9-45EF-85AE-3B57AD3A4D2D}" dt="2024-04-27T20:19:04.759" v="15" actId="478"/>
          <ac:spMkLst>
            <pc:docMk/>
            <pc:sldMk cId="3791764501" sldId="272"/>
            <ac:spMk id="15" creationId="{00000000-0000-0000-0000-000000000000}"/>
          </ac:spMkLst>
        </pc:spChg>
        <pc:grpChg chg="del">
          <ac:chgData name="Sunanda Sen" userId="d46ace83-3bf1-401c-b039-200d6a567807" providerId="ADAL" clId="{5D002C78-2DD9-45EF-85AE-3B57AD3A4D2D}" dt="2024-04-27T20:19:29.076" v="16" actId="478"/>
          <ac:grpSpMkLst>
            <pc:docMk/>
            <pc:sldMk cId="3791764501" sldId="272"/>
            <ac:grpSpMk id="3" creationId="{00000000-0000-0000-0000-000000000000}"/>
          </ac:grpSpMkLst>
        </pc:grpChg>
        <pc:grpChg chg="del">
          <ac:chgData name="Sunanda Sen" userId="d46ace83-3bf1-401c-b039-200d6a567807" providerId="ADAL" clId="{5D002C78-2DD9-45EF-85AE-3B57AD3A4D2D}" dt="2024-04-27T20:19:38.092" v="18" actId="478"/>
          <ac:grpSpMkLst>
            <pc:docMk/>
            <pc:sldMk cId="3791764501" sldId="272"/>
            <ac:grpSpMk id="8" creationId="{00000000-0000-0000-0000-000000000000}"/>
          </ac:grpSpMkLst>
        </pc:grpChg>
        <pc:grpChg chg="del">
          <ac:chgData name="Sunanda Sen" userId="d46ace83-3bf1-401c-b039-200d6a567807" providerId="ADAL" clId="{5D002C78-2DD9-45EF-85AE-3B57AD3A4D2D}" dt="2024-04-27T20:19:43.424" v="20" actId="478"/>
          <ac:grpSpMkLst>
            <pc:docMk/>
            <pc:sldMk cId="3791764501" sldId="272"/>
            <ac:grpSpMk id="12" creationId="{00000000-0000-0000-0000-000000000000}"/>
          </ac:grpSpMkLst>
        </pc:grpChg>
        <pc:graphicFrameChg chg="add mod">
          <ac:chgData name="Sunanda Sen" userId="d46ace83-3bf1-401c-b039-200d6a567807" providerId="ADAL" clId="{5D002C78-2DD9-45EF-85AE-3B57AD3A4D2D}" dt="2024-04-28T14:30:52.699" v="184" actId="1076"/>
          <ac:graphicFrameMkLst>
            <pc:docMk/>
            <pc:sldMk cId="3791764501" sldId="272"/>
            <ac:graphicFrameMk id="3" creationId="{244B024C-582C-4CBD-9C5A-6A1C1A87B7C5}"/>
          </ac:graphicFrameMkLst>
        </pc:graphicFrameChg>
        <pc:picChg chg="add del mod">
          <ac:chgData name="Sunanda Sen" userId="d46ace83-3bf1-401c-b039-200d6a567807" providerId="ADAL" clId="{5D002C78-2DD9-45EF-85AE-3B57AD3A4D2D}" dt="2024-04-28T14:27:36.463" v="133" actId="478"/>
          <ac:picMkLst>
            <pc:docMk/>
            <pc:sldMk cId="3791764501" sldId="272"/>
            <ac:picMk id="7" creationId="{D544070B-16CB-4B05-8163-9A5115E54270}"/>
          </ac:picMkLst>
        </pc:picChg>
        <pc:picChg chg="add del mod">
          <ac:chgData name="Sunanda Sen" userId="d46ace83-3bf1-401c-b039-200d6a567807" providerId="ADAL" clId="{5D002C78-2DD9-45EF-85AE-3B57AD3A4D2D}" dt="2024-04-28T14:28:29.955" v="141" actId="478"/>
          <ac:picMkLst>
            <pc:docMk/>
            <pc:sldMk cId="3791764501" sldId="272"/>
            <ac:picMk id="9" creationId="{5426D18B-D935-4086-8252-7A2B5DDD4476}"/>
          </ac:picMkLst>
        </pc:picChg>
        <pc:picChg chg="add mod">
          <ac:chgData name="Sunanda Sen" userId="d46ace83-3bf1-401c-b039-200d6a567807" providerId="ADAL" clId="{5D002C78-2DD9-45EF-85AE-3B57AD3A4D2D}" dt="2024-04-28T14:31:30.975" v="251" actId="1037"/>
          <ac:picMkLst>
            <pc:docMk/>
            <pc:sldMk cId="3791764501" sldId="272"/>
            <ac:picMk id="10" creationId="{FF49B520-F7FC-4950-A975-DB8A65770FDF}"/>
          </ac:picMkLst>
        </pc:picChg>
      </pc:sldChg>
      <pc:sldChg chg="addSp delSp modSp ord">
        <pc:chgData name="Sunanda Sen" userId="d46ace83-3bf1-401c-b039-200d6a567807" providerId="ADAL" clId="{5D002C78-2DD9-45EF-85AE-3B57AD3A4D2D}" dt="2024-04-28T21:26:39.784" v="3882"/>
        <pc:sldMkLst>
          <pc:docMk/>
          <pc:sldMk cId="2496825830" sldId="278"/>
        </pc:sldMkLst>
        <pc:spChg chg="add del mod">
          <ac:chgData name="Sunanda Sen" userId="d46ace83-3bf1-401c-b039-200d6a567807" providerId="ADAL" clId="{5D002C78-2DD9-45EF-85AE-3B57AD3A4D2D}" dt="2024-04-28T17:18:25.528" v="2648"/>
          <ac:spMkLst>
            <pc:docMk/>
            <pc:sldMk cId="2496825830" sldId="278"/>
            <ac:spMk id="3" creationId="{0287A735-CF6E-4F7E-A060-1B7FBDE286A0}"/>
          </ac:spMkLst>
        </pc:spChg>
        <pc:spChg chg="mod">
          <ac:chgData name="Sunanda Sen" userId="d46ace83-3bf1-401c-b039-200d6a567807" providerId="ADAL" clId="{5D002C78-2DD9-45EF-85AE-3B57AD3A4D2D}" dt="2024-04-28T17:32:41.428" v="2740"/>
          <ac:spMkLst>
            <pc:docMk/>
            <pc:sldMk cId="2496825830" sldId="278"/>
            <ac:spMk id="5" creationId="{1212DFC9-07C6-24F2-4C9B-1C74A137323E}"/>
          </ac:spMkLst>
        </pc:spChg>
        <pc:spChg chg="del">
          <ac:chgData name="Sunanda Sen" userId="d46ace83-3bf1-401c-b039-200d6a567807" providerId="ADAL" clId="{5D002C78-2DD9-45EF-85AE-3B57AD3A4D2D}" dt="2024-04-28T17:17:08.839" v="2642"/>
          <ac:spMkLst>
            <pc:docMk/>
            <pc:sldMk cId="2496825830" sldId="278"/>
            <ac:spMk id="6" creationId="{4436A9D2-89A2-257E-C390-D245FD48342B}"/>
          </ac:spMkLst>
        </pc:spChg>
        <pc:spChg chg="add del mod">
          <ac:chgData name="Sunanda Sen" userId="d46ace83-3bf1-401c-b039-200d6a567807" providerId="ADAL" clId="{5D002C78-2DD9-45EF-85AE-3B57AD3A4D2D}" dt="2024-04-28T17:18:25.527" v="2646" actId="478"/>
          <ac:spMkLst>
            <pc:docMk/>
            <pc:sldMk cId="2496825830" sldId="278"/>
            <ac:spMk id="8" creationId="{D8A4A7B9-FF26-45BD-BE06-114714679C9F}"/>
          </ac:spMkLst>
        </pc:spChg>
        <pc:spChg chg="add mod">
          <ac:chgData name="Sunanda Sen" userId="d46ace83-3bf1-401c-b039-200d6a567807" providerId="ADAL" clId="{5D002C78-2DD9-45EF-85AE-3B57AD3A4D2D}" dt="2024-04-28T17:36:14.579" v="2770" actId="120"/>
          <ac:spMkLst>
            <pc:docMk/>
            <pc:sldMk cId="2496825830" sldId="278"/>
            <ac:spMk id="9" creationId="{94685D45-D049-4672-8609-807D2BF5A1DD}"/>
          </ac:spMkLst>
        </pc:spChg>
        <pc:graphicFrameChg chg="add del mod">
          <ac:chgData name="Sunanda Sen" userId="d46ace83-3bf1-401c-b039-200d6a567807" providerId="ADAL" clId="{5D002C78-2DD9-45EF-85AE-3B57AD3A4D2D}" dt="2024-04-28T17:34:20.994" v="2750" actId="1032"/>
          <ac:graphicFrameMkLst>
            <pc:docMk/>
            <pc:sldMk cId="2496825830" sldId="278"/>
            <ac:graphicFrameMk id="3" creationId="{B1EC6BA5-F957-46D1-B0A9-3691EEA9F631}"/>
          </ac:graphicFrameMkLst>
        </pc:graphicFrameChg>
        <pc:picChg chg="mod">
          <ac:chgData name="Sunanda Sen" userId="d46ace83-3bf1-401c-b039-200d6a567807" providerId="ADAL" clId="{5D002C78-2DD9-45EF-85AE-3B57AD3A4D2D}" dt="2024-04-28T17:34:53.228" v="2757" actId="1076"/>
          <ac:picMkLst>
            <pc:docMk/>
            <pc:sldMk cId="2496825830" sldId="278"/>
            <ac:picMk id="7" creationId="{55DC24A9-CD2D-90BB-C908-7E44A4191CCD}"/>
          </ac:picMkLst>
        </pc:picChg>
      </pc:sldChg>
      <pc:sldChg chg="addSp delSp modSp">
        <pc:chgData name="Sunanda Sen" userId="d46ace83-3bf1-401c-b039-200d6a567807" providerId="ADAL" clId="{5D002C78-2DD9-45EF-85AE-3B57AD3A4D2D}" dt="2024-04-28T23:03:15.437" v="3903" actId="20577"/>
        <pc:sldMkLst>
          <pc:docMk/>
          <pc:sldMk cId="758257223" sldId="280"/>
        </pc:sldMkLst>
        <pc:spChg chg="mod ord">
          <ac:chgData name="Sunanda Sen" userId="d46ace83-3bf1-401c-b039-200d6a567807" providerId="ADAL" clId="{5D002C78-2DD9-45EF-85AE-3B57AD3A4D2D}" dt="2024-04-28T16:33:12.118" v="1420" actId="164"/>
          <ac:spMkLst>
            <pc:docMk/>
            <pc:sldMk cId="758257223" sldId="280"/>
            <ac:spMk id="2" creationId="{00000000-0000-0000-0000-000000000000}"/>
          </ac:spMkLst>
        </pc:spChg>
        <pc:spChg chg="add del mod">
          <ac:chgData name="Sunanda Sen" userId="d46ace83-3bf1-401c-b039-200d6a567807" providerId="ADAL" clId="{5D002C78-2DD9-45EF-85AE-3B57AD3A4D2D}" dt="2024-04-28T16:27:57.561" v="1266" actId="767"/>
          <ac:spMkLst>
            <pc:docMk/>
            <pc:sldMk cId="758257223" sldId="280"/>
            <ac:spMk id="4" creationId="{29805B24-CE7A-41C3-AF8C-5722B0760893}"/>
          </ac:spMkLst>
        </pc:spChg>
        <pc:spChg chg="add mod">
          <ac:chgData name="Sunanda Sen" userId="d46ace83-3bf1-401c-b039-200d6a567807" providerId="ADAL" clId="{5D002C78-2DD9-45EF-85AE-3B57AD3A4D2D}" dt="2024-04-28T23:03:15.437" v="3903" actId="20577"/>
          <ac:spMkLst>
            <pc:docMk/>
            <pc:sldMk cId="758257223" sldId="280"/>
            <ac:spMk id="5" creationId="{3889EA05-2D93-4372-B851-5F7B22582660}"/>
          </ac:spMkLst>
        </pc:spChg>
        <pc:spChg chg="add mod">
          <ac:chgData name="Sunanda Sen" userId="d46ace83-3bf1-401c-b039-200d6a567807" providerId="ADAL" clId="{5D002C78-2DD9-45EF-85AE-3B57AD3A4D2D}" dt="2024-04-28T17:27:10.349" v="2707" actId="2711"/>
          <ac:spMkLst>
            <pc:docMk/>
            <pc:sldMk cId="758257223" sldId="280"/>
            <ac:spMk id="8" creationId="{65EEE963-C8CF-4EEB-899D-0B4F862F43AC}"/>
          </ac:spMkLst>
        </pc:spChg>
        <pc:spChg chg="add del mod">
          <ac:chgData name="Sunanda Sen" userId="d46ace83-3bf1-401c-b039-200d6a567807" providerId="ADAL" clId="{5D002C78-2DD9-45EF-85AE-3B57AD3A4D2D}" dt="2024-04-28T16:30:37.684" v="1350"/>
          <ac:spMkLst>
            <pc:docMk/>
            <pc:sldMk cId="758257223" sldId="280"/>
            <ac:spMk id="10" creationId="{EB5E75DC-C2E7-4CC2-9CC2-4C6345CA0C65}"/>
          </ac:spMkLst>
        </pc:spChg>
        <pc:spChg chg="add del mod">
          <ac:chgData name="Sunanda Sen" userId="d46ace83-3bf1-401c-b039-200d6a567807" providerId="ADAL" clId="{5D002C78-2DD9-45EF-85AE-3B57AD3A4D2D}" dt="2024-04-28T16:30:37.682" v="1348" actId="478"/>
          <ac:spMkLst>
            <pc:docMk/>
            <pc:sldMk cId="758257223" sldId="280"/>
            <ac:spMk id="11" creationId="{787D918C-7622-4617-8025-EAE8339717AD}"/>
          </ac:spMkLst>
        </pc:spChg>
        <pc:spChg chg="add mod">
          <ac:chgData name="Sunanda Sen" userId="d46ace83-3bf1-401c-b039-200d6a567807" providerId="ADAL" clId="{5D002C78-2DD9-45EF-85AE-3B57AD3A4D2D}" dt="2024-04-28T17:27:20.092" v="2709" actId="14100"/>
          <ac:spMkLst>
            <pc:docMk/>
            <pc:sldMk cId="758257223" sldId="280"/>
            <ac:spMk id="12" creationId="{6571CD2D-5C32-43C3-A252-8FA73CBD2397}"/>
          </ac:spMkLst>
        </pc:spChg>
        <pc:spChg chg="add mod">
          <ac:chgData name="Sunanda Sen" userId="d46ace83-3bf1-401c-b039-200d6a567807" providerId="ADAL" clId="{5D002C78-2DD9-45EF-85AE-3B57AD3A4D2D}" dt="2024-04-28T17:26:55.459" v="2706" actId="2711"/>
          <ac:spMkLst>
            <pc:docMk/>
            <pc:sldMk cId="758257223" sldId="280"/>
            <ac:spMk id="15" creationId="{62BA9954-0677-481B-A8DB-74E263C4BE87}"/>
          </ac:spMkLst>
        </pc:spChg>
        <pc:spChg chg="add del mod">
          <ac:chgData name="Sunanda Sen" userId="d46ace83-3bf1-401c-b039-200d6a567807" providerId="ADAL" clId="{5D002C78-2DD9-45EF-85AE-3B57AD3A4D2D}" dt="2024-04-28T16:33:08.706" v="1417"/>
          <ac:spMkLst>
            <pc:docMk/>
            <pc:sldMk cId="758257223" sldId="280"/>
            <ac:spMk id="16" creationId="{148CDD5E-084D-47DB-A309-A7EF9E63A322}"/>
          </ac:spMkLst>
        </pc:spChg>
        <pc:spChg chg="del mod">
          <ac:chgData name="Sunanda Sen" userId="d46ace83-3bf1-401c-b039-200d6a567807" providerId="ADAL" clId="{5D002C78-2DD9-45EF-85AE-3B57AD3A4D2D}" dt="2024-04-28T16:29:19.483" v="1335" actId="478"/>
          <ac:spMkLst>
            <pc:docMk/>
            <pc:sldMk cId="758257223" sldId="280"/>
            <ac:spMk id="17" creationId="{D58538B4-241A-6AF6-DEC5-E159EEB632EA}"/>
          </ac:spMkLst>
        </pc:spChg>
        <pc:grpChg chg="add del mod">
          <ac:chgData name="Sunanda Sen" userId="d46ace83-3bf1-401c-b039-200d6a567807" providerId="ADAL" clId="{5D002C78-2DD9-45EF-85AE-3B57AD3A4D2D}" dt="2024-04-28T16:33:12.118" v="1420" actId="164"/>
          <ac:grpSpMkLst>
            <pc:docMk/>
            <pc:sldMk cId="758257223" sldId="280"/>
            <ac:grpSpMk id="14" creationId="{4F9766F5-91E2-48C8-912B-5D7D1D1431BE}"/>
          </ac:grpSpMkLst>
        </pc:grpChg>
        <pc:picChg chg="add mod">
          <ac:chgData name="Sunanda Sen" userId="d46ace83-3bf1-401c-b039-200d6a567807" providerId="ADAL" clId="{5D002C78-2DD9-45EF-85AE-3B57AD3A4D2D}" dt="2024-04-28T16:34:29.510" v="1495" actId="1036"/>
          <ac:picMkLst>
            <pc:docMk/>
            <pc:sldMk cId="758257223" sldId="280"/>
            <ac:picMk id="3" creationId="{4C4B5496-20AA-43F3-BF0E-2563A4BAD16C}"/>
          </ac:picMkLst>
        </pc:picChg>
        <pc:picChg chg="add mod">
          <ac:chgData name="Sunanda Sen" userId="d46ace83-3bf1-401c-b039-200d6a567807" providerId="ADAL" clId="{5D002C78-2DD9-45EF-85AE-3B57AD3A4D2D}" dt="2024-04-28T16:34:25.290" v="1487" actId="1037"/>
          <ac:picMkLst>
            <pc:docMk/>
            <pc:sldMk cId="758257223" sldId="280"/>
            <ac:picMk id="7" creationId="{7C37C3CD-A061-4CAC-B8A2-F9ECCEC0A91C}"/>
          </ac:picMkLst>
        </pc:picChg>
        <pc:picChg chg="add mod">
          <ac:chgData name="Sunanda Sen" userId="d46ace83-3bf1-401c-b039-200d6a567807" providerId="ADAL" clId="{5D002C78-2DD9-45EF-85AE-3B57AD3A4D2D}" dt="2024-04-28T16:33:41.394" v="1434" actId="1036"/>
          <ac:picMkLst>
            <pc:docMk/>
            <pc:sldMk cId="758257223" sldId="280"/>
            <ac:picMk id="9" creationId="{B8666C0C-9153-44AE-8998-F3EA7B6CCEEE}"/>
          </ac:picMkLst>
        </pc:picChg>
        <pc:picChg chg="add mod">
          <ac:chgData name="Sunanda Sen" userId="d46ace83-3bf1-401c-b039-200d6a567807" providerId="ADAL" clId="{5D002C78-2DD9-45EF-85AE-3B57AD3A4D2D}" dt="2024-04-28T16:34:32.063" v="1498" actId="1035"/>
          <ac:picMkLst>
            <pc:docMk/>
            <pc:sldMk cId="758257223" sldId="280"/>
            <ac:picMk id="13" creationId="{D5071A0E-EAEF-43D3-AFEC-28312145C1EA}"/>
          </ac:picMkLst>
        </pc:picChg>
      </pc:sldChg>
      <pc:sldChg chg="addSp delSp modSp">
        <pc:chgData name="Sunanda Sen" userId="d46ace83-3bf1-401c-b039-200d6a567807" providerId="ADAL" clId="{5D002C78-2DD9-45EF-85AE-3B57AD3A4D2D}" dt="2024-04-28T22:56:40.063" v="3902" actId="1076"/>
        <pc:sldMkLst>
          <pc:docMk/>
          <pc:sldMk cId="3768738176" sldId="281"/>
        </pc:sldMkLst>
        <pc:spChg chg="mod">
          <ac:chgData name="Sunanda Sen" userId="d46ace83-3bf1-401c-b039-200d6a567807" providerId="ADAL" clId="{5D002C78-2DD9-45EF-85AE-3B57AD3A4D2D}" dt="2024-04-28T15:39:39.877" v="349" actId="1076"/>
          <ac:spMkLst>
            <pc:docMk/>
            <pc:sldMk cId="3768738176" sldId="281"/>
            <ac:spMk id="2" creationId="{00000000-0000-0000-0000-000000000000}"/>
          </ac:spMkLst>
        </pc:spChg>
        <pc:spChg chg="add mod">
          <ac:chgData name="Sunanda Sen" userId="d46ace83-3bf1-401c-b039-200d6a567807" providerId="ADAL" clId="{5D002C78-2DD9-45EF-85AE-3B57AD3A4D2D}" dt="2024-04-28T21:03:17.394" v="3673" actId="164"/>
          <ac:spMkLst>
            <pc:docMk/>
            <pc:sldMk cId="3768738176" sldId="281"/>
            <ac:spMk id="2" creationId="{A1539C74-6406-4743-B0A5-C92F4D9FB862}"/>
          </ac:spMkLst>
        </pc:spChg>
        <pc:spChg chg="add mod">
          <ac:chgData name="Sunanda Sen" userId="d46ace83-3bf1-401c-b039-200d6a567807" providerId="ADAL" clId="{5D002C78-2DD9-45EF-85AE-3B57AD3A4D2D}" dt="2024-04-28T21:04:02.991" v="3717" actId="1038"/>
          <ac:spMkLst>
            <pc:docMk/>
            <pc:sldMk cId="3768738176" sldId="281"/>
            <ac:spMk id="5" creationId="{76B22375-D18E-4C61-BFE4-F9C802093C39}"/>
          </ac:spMkLst>
        </pc:spChg>
        <pc:spChg chg="add mod">
          <ac:chgData name="Sunanda Sen" userId="d46ace83-3bf1-401c-b039-200d6a567807" providerId="ADAL" clId="{5D002C78-2DD9-45EF-85AE-3B57AD3A4D2D}" dt="2024-04-28T21:03:17.394" v="3673" actId="164"/>
          <ac:spMkLst>
            <pc:docMk/>
            <pc:sldMk cId="3768738176" sldId="281"/>
            <ac:spMk id="9" creationId="{4261BA25-09A9-452B-881E-62428549BE7D}"/>
          </ac:spMkLst>
        </pc:spChg>
        <pc:spChg chg="add mod">
          <ac:chgData name="Sunanda Sen" userId="d46ace83-3bf1-401c-b039-200d6a567807" providerId="ADAL" clId="{5D002C78-2DD9-45EF-85AE-3B57AD3A4D2D}" dt="2024-04-28T21:04:02.991" v="3717" actId="1038"/>
          <ac:spMkLst>
            <pc:docMk/>
            <pc:sldMk cId="3768738176" sldId="281"/>
            <ac:spMk id="12" creationId="{7AAB6F95-A0E0-4851-9F88-9336F47B09A1}"/>
          </ac:spMkLst>
        </pc:spChg>
        <pc:spChg chg="mod">
          <ac:chgData name="Sunanda Sen" userId="d46ace83-3bf1-401c-b039-200d6a567807" providerId="ADAL" clId="{5D002C78-2DD9-45EF-85AE-3B57AD3A4D2D}" dt="2024-04-28T21:01:36.299" v="3667" actId="1076"/>
          <ac:spMkLst>
            <pc:docMk/>
            <pc:sldMk cId="3768738176" sldId="281"/>
            <ac:spMk id="17" creationId="{657C76A7-7B1C-D3A1-1B2F-D1138066EE2C}"/>
          </ac:spMkLst>
        </pc:spChg>
        <pc:spChg chg="add mod">
          <ac:chgData name="Sunanda Sen" userId="d46ace83-3bf1-401c-b039-200d6a567807" providerId="ADAL" clId="{5D002C78-2DD9-45EF-85AE-3B57AD3A4D2D}" dt="2024-04-28T22:56:40.063" v="3902" actId="1076"/>
          <ac:spMkLst>
            <pc:docMk/>
            <pc:sldMk cId="3768738176" sldId="281"/>
            <ac:spMk id="18" creationId="{AAD8719C-3409-49E9-8D72-32A49F713E9B}"/>
          </ac:spMkLst>
        </pc:spChg>
        <pc:grpChg chg="add mod">
          <ac:chgData name="Sunanda Sen" userId="d46ace83-3bf1-401c-b039-200d6a567807" providerId="ADAL" clId="{5D002C78-2DD9-45EF-85AE-3B57AD3A4D2D}" dt="2024-04-28T21:03:19.554" v="3689" actId="1037"/>
          <ac:grpSpMkLst>
            <pc:docMk/>
            <pc:sldMk cId="3768738176" sldId="281"/>
            <ac:grpSpMk id="4" creationId="{F7744B9D-567E-468E-91BE-B542946B514A}"/>
          </ac:grpSpMkLst>
        </pc:grpChg>
        <pc:grpChg chg="mod">
          <ac:chgData name="Sunanda Sen" userId="d46ace83-3bf1-401c-b039-200d6a567807" providerId="ADAL" clId="{5D002C78-2DD9-45EF-85AE-3B57AD3A4D2D}" dt="2024-04-28T15:37:50.888" v="332" actId="18245"/>
          <ac:grpSpMkLst>
            <pc:docMk/>
            <pc:sldMk cId="3768738176" sldId="281"/>
            <ac:grpSpMk id="5" creationId="{772B96AC-3762-4585-9EF9-9F1F4FD4FB5B}"/>
          </ac:grpSpMkLst>
        </pc:grpChg>
        <pc:graphicFrameChg chg="add del mod">
          <ac:chgData name="Sunanda Sen" userId="d46ace83-3bf1-401c-b039-200d6a567807" providerId="ADAL" clId="{5D002C78-2DD9-45EF-85AE-3B57AD3A4D2D}" dt="2024-04-28T22:51:26.569" v="3889"/>
          <ac:graphicFrameMkLst>
            <pc:docMk/>
            <pc:sldMk cId="3768738176" sldId="281"/>
            <ac:graphicFrameMk id="3" creationId="{C0B10CD0-35F9-4E24-8205-50FC06D6C97F}"/>
          </ac:graphicFrameMkLst>
        </pc:graphicFrameChg>
        <pc:graphicFrameChg chg="add del mod">
          <ac:chgData name="Sunanda Sen" userId="d46ace83-3bf1-401c-b039-200d6a567807" providerId="ADAL" clId="{5D002C78-2DD9-45EF-85AE-3B57AD3A4D2D}" dt="2024-04-28T15:37:22.954" v="328" actId="478"/>
          <ac:graphicFrameMkLst>
            <pc:docMk/>
            <pc:sldMk cId="3768738176" sldId="281"/>
            <ac:graphicFrameMk id="4" creationId="{79417AFC-18D5-49DF-9F26-394AFE4B45DA}"/>
          </ac:graphicFrameMkLst>
        </pc:graphicFrameChg>
        <pc:picChg chg="mod modCrop">
          <ac:chgData name="Sunanda Sen" userId="d46ace83-3bf1-401c-b039-200d6a567807" providerId="ADAL" clId="{5D002C78-2DD9-45EF-85AE-3B57AD3A4D2D}" dt="2024-04-28T21:03:17.394" v="3673" actId="164"/>
          <ac:picMkLst>
            <pc:docMk/>
            <pc:sldMk cId="3768738176" sldId="281"/>
            <ac:picMk id="8" creationId="{B71C140D-B962-B2EE-F986-0755268CDD4C}"/>
          </ac:picMkLst>
        </pc:picChg>
        <pc:picChg chg="add mod">
          <ac:chgData name="Sunanda Sen" userId="d46ace83-3bf1-401c-b039-200d6a567807" providerId="ADAL" clId="{5D002C78-2DD9-45EF-85AE-3B57AD3A4D2D}" dt="2024-04-28T21:01:31.579" v="3666" actId="1076"/>
          <ac:picMkLst>
            <pc:docMk/>
            <pc:sldMk cId="3768738176" sldId="281"/>
            <ac:picMk id="14" creationId="{61DA9F6B-B4FD-4D0F-A4A8-5BC80D4B75B3}"/>
          </ac:picMkLst>
        </pc:picChg>
        <pc:picChg chg="add del">
          <ac:chgData name="Sunanda Sen" userId="d46ace83-3bf1-401c-b039-200d6a567807" providerId="ADAL" clId="{5D002C78-2DD9-45EF-85AE-3B57AD3A4D2D}" dt="2024-04-28T15:41:04.328" v="361" actId="478"/>
          <ac:picMkLst>
            <pc:docMk/>
            <pc:sldMk cId="3768738176" sldId="281"/>
            <ac:picMk id="15" creationId="{D553FAB7-3E76-4144-9464-7A93580F93AA}"/>
          </ac:picMkLst>
        </pc:picChg>
      </pc:sldChg>
      <pc:sldChg chg="del">
        <pc:chgData name="Sunanda Sen" userId="d46ace83-3bf1-401c-b039-200d6a567807" providerId="ADAL" clId="{5D002C78-2DD9-45EF-85AE-3B57AD3A4D2D}" dt="2024-04-28T15:32:31.989" v="282" actId="2696"/>
        <pc:sldMkLst>
          <pc:docMk/>
          <pc:sldMk cId="1832957318" sldId="282"/>
        </pc:sldMkLst>
      </pc:sldChg>
      <pc:sldChg chg="modSp">
        <pc:chgData name="Sunanda Sen" userId="d46ace83-3bf1-401c-b039-200d6a567807" providerId="ADAL" clId="{5D002C78-2DD9-45EF-85AE-3B57AD3A4D2D}" dt="2024-04-28T21:11:53.785" v="3722" actId="1076"/>
        <pc:sldMkLst>
          <pc:docMk/>
          <pc:sldMk cId="2263477384" sldId="283"/>
        </pc:sldMkLst>
        <pc:spChg chg="mod">
          <ac:chgData name="Sunanda Sen" userId="d46ace83-3bf1-401c-b039-200d6a567807" providerId="ADAL" clId="{5D002C78-2DD9-45EF-85AE-3B57AD3A4D2D}" dt="2024-04-28T21:11:53.785" v="3722" actId="1076"/>
          <ac:spMkLst>
            <pc:docMk/>
            <pc:sldMk cId="2263477384" sldId="283"/>
            <ac:spMk id="5" creationId="{36B10482-C81A-785B-4050-4C81CB490FA8}"/>
          </ac:spMkLst>
        </pc:spChg>
      </pc:sldChg>
      <pc:sldChg chg="modSp">
        <pc:chgData name="Sunanda Sen" userId="d46ace83-3bf1-401c-b039-200d6a567807" providerId="ADAL" clId="{5D002C78-2DD9-45EF-85AE-3B57AD3A4D2D}" dt="2024-04-28T21:12:34.161" v="3735" actId="14100"/>
        <pc:sldMkLst>
          <pc:docMk/>
          <pc:sldMk cId="3068091735" sldId="285"/>
        </pc:sldMkLst>
        <pc:spChg chg="mod">
          <ac:chgData name="Sunanda Sen" userId="d46ace83-3bf1-401c-b039-200d6a567807" providerId="ADAL" clId="{5D002C78-2DD9-45EF-85AE-3B57AD3A4D2D}" dt="2024-04-28T21:12:34.161" v="3735" actId="14100"/>
          <ac:spMkLst>
            <pc:docMk/>
            <pc:sldMk cId="3068091735" sldId="285"/>
            <ac:spMk id="3" creationId="{A5061F6D-D88E-213C-BE7D-C5A7B21B42C5}"/>
          </ac:spMkLst>
        </pc:spChg>
      </pc:sldChg>
      <pc:sldChg chg="modSp">
        <pc:chgData name="Sunanda Sen" userId="d46ace83-3bf1-401c-b039-200d6a567807" providerId="ADAL" clId="{5D002C78-2DD9-45EF-85AE-3B57AD3A4D2D}" dt="2024-04-28T21:13:07.841" v="3741" actId="1076"/>
        <pc:sldMkLst>
          <pc:docMk/>
          <pc:sldMk cId="368979105" sldId="287"/>
        </pc:sldMkLst>
        <pc:spChg chg="mod">
          <ac:chgData name="Sunanda Sen" userId="d46ace83-3bf1-401c-b039-200d6a567807" providerId="ADAL" clId="{5D002C78-2DD9-45EF-85AE-3B57AD3A4D2D}" dt="2024-04-28T21:13:07.841" v="3741" actId="1076"/>
          <ac:spMkLst>
            <pc:docMk/>
            <pc:sldMk cId="368979105" sldId="287"/>
            <ac:spMk id="2" creationId="{976BF4DA-1CD0-7D12-1F45-55A016151862}"/>
          </ac:spMkLst>
        </pc:spChg>
      </pc:sldChg>
      <pc:sldChg chg="modSp">
        <pc:chgData name="Sunanda Sen" userId="d46ace83-3bf1-401c-b039-200d6a567807" providerId="ADAL" clId="{5D002C78-2DD9-45EF-85AE-3B57AD3A4D2D}" dt="2024-04-28T21:14:47.931" v="3749" actId="1076"/>
        <pc:sldMkLst>
          <pc:docMk/>
          <pc:sldMk cId="2362526995" sldId="289"/>
        </pc:sldMkLst>
        <pc:spChg chg="mod">
          <ac:chgData name="Sunanda Sen" userId="d46ace83-3bf1-401c-b039-200d6a567807" providerId="ADAL" clId="{5D002C78-2DD9-45EF-85AE-3B57AD3A4D2D}" dt="2024-04-28T21:14:47.931" v="3749" actId="1076"/>
          <ac:spMkLst>
            <pc:docMk/>
            <pc:sldMk cId="2362526995" sldId="289"/>
            <ac:spMk id="2" creationId="{750CA7EF-20EF-52EB-14E3-19FD3253DC12}"/>
          </ac:spMkLst>
        </pc:spChg>
      </pc:sldChg>
      <pc:sldChg chg="add">
        <pc:chgData name="Sunanda Sen" userId="d46ace83-3bf1-401c-b039-200d6a567807" providerId="ADAL" clId="{5D002C78-2DD9-45EF-85AE-3B57AD3A4D2D}" dt="2024-04-28T16:26:42.061" v="1245"/>
        <pc:sldMkLst>
          <pc:docMk/>
          <pc:sldMk cId="1456084041" sldId="291"/>
        </pc:sldMkLst>
      </pc:sldChg>
      <pc:sldChg chg="modSp">
        <pc:chgData name="Sunanda Sen" userId="d46ace83-3bf1-401c-b039-200d6a567807" providerId="ADAL" clId="{5D002C78-2DD9-45EF-85AE-3B57AD3A4D2D}" dt="2024-04-28T20:55:37.708" v="3518" actId="2711"/>
        <pc:sldMkLst>
          <pc:docMk/>
          <pc:sldMk cId="2615488265" sldId="291"/>
        </pc:sldMkLst>
        <pc:spChg chg="mod">
          <ac:chgData name="Sunanda Sen" userId="d46ace83-3bf1-401c-b039-200d6a567807" providerId="ADAL" clId="{5D002C78-2DD9-45EF-85AE-3B57AD3A4D2D}" dt="2024-04-28T20:55:37.708" v="3518" actId="2711"/>
          <ac:spMkLst>
            <pc:docMk/>
            <pc:sldMk cId="2615488265" sldId="291"/>
            <ac:spMk id="2" creationId="{19DBC853-81C0-781F-9060-EEADD743A8FD}"/>
          </ac:spMkLst>
        </pc:spChg>
      </pc:sldChg>
      <pc:sldChg chg="add">
        <pc:chgData name="Sunanda Sen" userId="d46ace83-3bf1-401c-b039-200d6a567807" providerId="ADAL" clId="{5D002C78-2DD9-45EF-85AE-3B57AD3A4D2D}" dt="2024-04-28T16:26:45.322" v="1246"/>
        <pc:sldMkLst>
          <pc:docMk/>
          <pc:sldMk cId="3362971592" sldId="292"/>
        </pc:sldMkLst>
      </pc:sldChg>
      <pc:sldChg chg="addSp modSp">
        <pc:chgData name="Sunanda Sen" userId="d46ace83-3bf1-401c-b039-200d6a567807" providerId="ADAL" clId="{5D002C78-2DD9-45EF-85AE-3B57AD3A4D2D}" dt="2024-04-28T21:17:16.874" v="3866" actId="1076"/>
        <pc:sldMkLst>
          <pc:docMk/>
          <pc:sldMk cId="1456084041" sldId="293"/>
        </pc:sldMkLst>
        <pc:spChg chg="add mod">
          <ac:chgData name="Sunanda Sen" userId="d46ace83-3bf1-401c-b039-200d6a567807" providerId="ADAL" clId="{5D002C78-2DD9-45EF-85AE-3B57AD3A4D2D}" dt="2024-04-28T17:27:38.007" v="2710" actId="2711"/>
          <ac:spMkLst>
            <pc:docMk/>
            <pc:sldMk cId="1456084041" sldId="293"/>
            <ac:spMk id="3" creationId="{EBDA526B-EC2D-418E-BECC-B447508C0A0E}"/>
          </ac:spMkLst>
        </pc:spChg>
        <pc:spChg chg="mod">
          <ac:chgData name="Sunanda Sen" userId="d46ace83-3bf1-401c-b039-200d6a567807" providerId="ADAL" clId="{5D002C78-2DD9-45EF-85AE-3B57AD3A4D2D}" dt="2024-04-28T21:16:44.455" v="3862" actId="20577"/>
          <ac:spMkLst>
            <pc:docMk/>
            <pc:sldMk cId="1456084041" sldId="293"/>
            <ac:spMk id="17" creationId="{D58538B4-241A-6AF6-DEC5-E159EEB632EA}"/>
          </ac:spMkLst>
        </pc:spChg>
        <pc:picChg chg="mod">
          <ac:chgData name="Sunanda Sen" userId="d46ace83-3bf1-401c-b039-200d6a567807" providerId="ADAL" clId="{5D002C78-2DD9-45EF-85AE-3B57AD3A4D2D}" dt="2024-04-28T21:17:16.874" v="3866" actId="1076"/>
          <ac:picMkLst>
            <pc:docMk/>
            <pc:sldMk cId="1456084041" sldId="293"/>
            <ac:picMk id="5" creationId="{BC2135D6-01C1-39A8-A6BC-62291D29635D}"/>
          </ac:picMkLst>
        </pc:picChg>
      </pc:sldChg>
      <pc:sldChg chg="addSp delSp modSp">
        <pc:chgData name="Sunanda Sen" userId="d46ace83-3bf1-401c-b039-200d6a567807" providerId="ADAL" clId="{5D002C78-2DD9-45EF-85AE-3B57AD3A4D2D}" dt="2024-04-28T21:18:38.908" v="3872" actId="403"/>
        <pc:sldMkLst>
          <pc:docMk/>
          <pc:sldMk cId="3362971592" sldId="294"/>
        </pc:sldMkLst>
        <pc:spChg chg="del mod">
          <ac:chgData name="Sunanda Sen" userId="d46ace83-3bf1-401c-b039-200d6a567807" providerId="ADAL" clId="{5D002C78-2DD9-45EF-85AE-3B57AD3A4D2D}" dt="2024-04-28T16:46:43.101" v="1788" actId="478"/>
          <ac:spMkLst>
            <pc:docMk/>
            <pc:sldMk cId="3362971592" sldId="294"/>
            <ac:spMk id="2" creationId="{00000000-0000-0000-0000-000000000000}"/>
          </ac:spMkLst>
        </pc:spChg>
        <pc:spChg chg="add mod">
          <ac:chgData name="Sunanda Sen" userId="d46ace83-3bf1-401c-b039-200d6a567807" providerId="ADAL" clId="{5D002C78-2DD9-45EF-85AE-3B57AD3A4D2D}" dt="2024-04-28T17:27:51.893" v="2711" actId="2711"/>
          <ac:spMkLst>
            <pc:docMk/>
            <pc:sldMk cId="3362971592" sldId="294"/>
            <ac:spMk id="5" creationId="{5FF0A1BE-5E12-4554-A782-8E75F4887C75}"/>
          </ac:spMkLst>
        </pc:spChg>
        <pc:spChg chg="add del">
          <ac:chgData name="Sunanda Sen" userId="d46ace83-3bf1-401c-b039-200d6a567807" providerId="ADAL" clId="{5D002C78-2DD9-45EF-85AE-3B57AD3A4D2D}" dt="2024-04-28T16:39:58.693" v="1612"/>
          <ac:spMkLst>
            <pc:docMk/>
            <pc:sldMk cId="3362971592" sldId="294"/>
            <ac:spMk id="7" creationId="{DFC39B6D-0B3D-4758-9C36-E77DC401BBE7}"/>
          </ac:spMkLst>
        </pc:spChg>
        <pc:spChg chg="add del">
          <ac:chgData name="Sunanda Sen" userId="d46ace83-3bf1-401c-b039-200d6a567807" providerId="ADAL" clId="{5D002C78-2DD9-45EF-85AE-3B57AD3A4D2D}" dt="2024-04-28T16:40:17.597" v="1614" actId="478"/>
          <ac:spMkLst>
            <pc:docMk/>
            <pc:sldMk cId="3362971592" sldId="294"/>
            <ac:spMk id="8" creationId="{3021C87D-BC31-466A-8C4E-2F6867A20DA8}"/>
          </ac:spMkLst>
        </pc:spChg>
        <pc:spChg chg="add mod">
          <ac:chgData name="Sunanda Sen" userId="d46ace83-3bf1-401c-b039-200d6a567807" providerId="ADAL" clId="{5D002C78-2DD9-45EF-85AE-3B57AD3A4D2D}" dt="2024-04-28T21:18:38.908" v="3872" actId="403"/>
          <ac:spMkLst>
            <pc:docMk/>
            <pc:sldMk cId="3362971592" sldId="294"/>
            <ac:spMk id="9" creationId="{B08AEAE0-41B6-4390-B8E7-A16576E08A4F}"/>
          </ac:spMkLst>
        </pc:spChg>
        <pc:spChg chg="add mod">
          <ac:chgData name="Sunanda Sen" userId="d46ace83-3bf1-401c-b039-200d6a567807" providerId="ADAL" clId="{5D002C78-2DD9-45EF-85AE-3B57AD3A4D2D}" dt="2024-04-28T21:18:38.908" v="3872" actId="403"/>
          <ac:spMkLst>
            <pc:docMk/>
            <pc:sldMk cId="3362971592" sldId="294"/>
            <ac:spMk id="10" creationId="{00E5CF67-5EDA-4DB3-9A2C-7D06A7FB4A90}"/>
          </ac:spMkLst>
        </pc:spChg>
        <pc:spChg chg="add mod">
          <ac:chgData name="Sunanda Sen" userId="d46ace83-3bf1-401c-b039-200d6a567807" providerId="ADAL" clId="{5D002C78-2DD9-45EF-85AE-3B57AD3A4D2D}" dt="2024-04-28T21:18:38.908" v="3872" actId="403"/>
          <ac:spMkLst>
            <pc:docMk/>
            <pc:sldMk cId="3362971592" sldId="294"/>
            <ac:spMk id="12" creationId="{9092B6AE-DF4C-4F88-9FF6-FD56AB7A5366}"/>
          </ac:spMkLst>
        </pc:spChg>
        <pc:spChg chg="add del">
          <ac:chgData name="Sunanda Sen" userId="d46ace83-3bf1-401c-b039-200d6a567807" providerId="ADAL" clId="{5D002C78-2DD9-45EF-85AE-3B57AD3A4D2D}" dt="2024-04-28T16:46:46.776" v="1789" actId="478"/>
          <ac:spMkLst>
            <pc:docMk/>
            <pc:sldMk cId="3362971592" sldId="294"/>
            <ac:spMk id="13" creationId="{6FFF85FC-4502-4ABD-B6C3-CFE3AA4DFCF9}"/>
          </ac:spMkLst>
        </pc:spChg>
        <pc:spChg chg="del mod">
          <ac:chgData name="Sunanda Sen" userId="d46ace83-3bf1-401c-b039-200d6a567807" providerId="ADAL" clId="{5D002C78-2DD9-45EF-85AE-3B57AD3A4D2D}" dt="2024-04-28T16:41:33.698" v="1640" actId="478"/>
          <ac:spMkLst>
            <pc:docMk/>
            <pc:sldMk cId="3362971592" sldId="294"/>
            <ac:spMk id="17" creationId="{D58538B4-241A-6AF6-DEC5-E159EEB632EA}"/>
          </ac:spMkLst>
        </pc:spChg>
        <pc:spChg chg="add mod">
          <ac:chgData name="Sunanda Sen" userId="d46ace83-3bf1-401c-b039-200d6a567807" providerId="ADAL" clId="{5D002C78-2DD9-45EF-85AE-3B57AD3A4D2D}" dt="2024-04-28T21:18:38.908" v="3872" actId="403"/>
          <ac:spMkLst>
            <pc:docMk/>
            <pc:sldMk cId="3362971592" sldId="294"/>
            <ac:spMk id="18" creationId="{32C0449E-BBDF-4BBB-9479-C6355D992FCB}"/>
          </ac:spMkLst>
        </pc:spChg>
        <pc:spChg chg="add mod">
          <ac:chgData name="Sunanda Sen" userId="d46ace83-3bf1-401c-b039-200d6a567807" providerId="ADAL" clId="{5D002C78-2DD9-45EF-85AE-3B57AD3A4D2D}" dt="2024-04-28T21:18:38.908" v="3872" actId="403"/>
          <ac:spMkLst>
            <pc:docMk/>
            <pc:sldMk cId="3362971592" sldId="294"/>
            <ac:spMk id="19" creationId="{FA2E7A0D-FE02-499B-9C33-9B6CAFB88AE4}"/>
          </ac:spMkLst>
        </pc:spChg>
        <pc:spChg chg="add del">
          <ac:chgData name="Sunanda Sen" userId="d46ace83-3bf1-401c-b039-200d6a567807" providerId="ADAL" clId="{5D002C78-2DD9-45EF-85AE-3B57AD3A4D2D}" dt="2024-04-28T16:50:57.615" v="1861"/>
          <ac:spMkLst>
            <pc:docMk/>
            <pc:sldMk cId="3362971592" sldId="294"/>
            <ac:spMk id="20" creationId="{CEE09B42-05DD-4538-AA6D-7367E2706BF1}"/>
          </ac:spMkLst>
        </pc:spChg>
        <pc:picChg chg="add del">
          <ac:chgData name="Sunanda Sen" userId="d46ace83-3bf1-401c-b039-200d6a567807" providerId="ADAL" clId="{5D002C78-2DD9-45EF-85AE-3B57AD3A4D2D}" dt="2024-04-28T16:40:26.547" v="1616"/>
          <ac:picMkLst>
            <pc:docMk/>
            <pc:sldMk cId="3362971592" sldId="294"/>
            <ac:picMk id="3" creationId="{838A0B42-57BA-4011-A09B-0714047EAADE}"/>
          </ac:picMkLst>
        </pc:picChg>
        <pc:picChg chg="add mod">
          <ac:chgData name="Sunanda Sen" userId="d46ace83-3bf1-401c-b039-200d6a567807" providerId="ADAL" clId="{5D002C78-2DD9-45EF-85AE-3B57AD3A4D2D}" dt="2024-04-28T16:47:33.954" v="1799" actId="1037"/>
          <ac:picMkLst>
            <pc:docMk/>
            <pc:sldMk cId="3362971592" sldId="294"/>
            <ac:picMk id="4" creationId="{678D1C3A-961D-42B1-B13F-AB4A85FF640F}"/>
          </ac:picMkLst>
        </pc:picChg>
        <pc:picChg chg="add mod">
          <ac:chgData name="Sunanda Sen" userId="d46ace83-3bf1-401c-b039-200d6a567807" providerId="ADAL" clId="{5D002C78-2DD9-45EF-85AE-3B57AD3A4D2D}" dt="2024-04-28T16:47:40.402" v="1818" actId="1037"/>
          <ac:picMkLst>
            <pc:docMk/>
            <pc:sldMk cId="3362971592" sldId="294"/>
            <ac:picMk id="11" creationId="{37DB7795-0167-451F-AFDC-9545E8271393}"/>
          </ac:picMkLst>
        </pc:picChg>
        <pc:picChg chg="add mod">
          <ac:chgData name="Sunanda Sen" userId="d46ace83-3bf1-401c-b039-200d6a567807" providerId="ADAL" clId="{5D002C78-2DD9-45EF-85AE-3B57AD3A4D2D}" dt="2024-04-28T16:52:31.774" v="1889" actId="1076"/>
          <ac:picMkLst>
            <pc:docMk/>
            <pc:sldMk cId="3362971592" sldId="294"/>
            <ac:picMk id="14" creationId="{4DB17A9A-B0C7-4E65-B721-26BA4FF3BCFE}"/>
          </ac:picMkLst>
        </pc:picChg>
        <pc:picChg chg="add del">
          <ac:chgData name="Sunanda Sen" userId="d46ace83-3bf1-401c-b039-200d6a567807" providerId="ADAL" clId="{5D002C78-2DD9-45EF-85AE-3B57AD3A4D2D}" dt="2024-04-28T16:47:08.809" v="1794" actId="478"/>
          <ac:picMkLst>
            <pc:docMk/>
            <pc:sldMk cId="3362971592" sldId="294"/>
            <ac:picMk id="15" creationId="{9135E176-866E-49A3-88B0-5D870D154D58}"/>
          </ac:picMkLst>
        </pc:picChg>
        <pc:picChg chg="add mod">
          <ac:chgData name="Sunanda Sen" userId="d46ace83-3bf1-401c-b039-200d6a567807" providerId="ADAL" clId="{5D002C78-2DD9-45EF-85AE-3B57AD3A4D2D}" dt="2024-04-28T16:51:21.583" v="1868" actId="1076"/>
          <ac:picMkLst>
            <pc:docMk/>
            <pc:sldMk cId="3362971592" sldId="294"/>
            <ac:picMk id="16" creationId="{EC06260E-C6B6-49CF-BF27-7289C97751EA}"/>
          </ac:picMkLst>
        </pc:picChg>
        <pc:picChg chg="add mod">
          <ac:chgData name="Sunanda Sen" userId="d46ace83-3bf1-401c-b039-200d6a567807" providerId="ADAL" clId="{5D002C78-2DD9-45EF-85AE-3B57AD3A4D2D}" dt="2024-04-28T16:52:18.095" v="1871" actId="1076"/>
          <ac:picMkLst>
            <pc:docMk/>
            <pc:sldMk cId="3362971592" sldId="294"/>
            <ac:picMk id="21" creationId="{5913C817-9DBC-4419-B967-BD5B276D7C84}"/>
          </ac:picMkLst>
        </pc:picChg>
      </pc:sldChg>
      <pc:sldChg chg="modSp">
        <pc:chgData name="Sunanda Sen" userId="d46ace83-3bf1-401c-b039-200d6a567807" providerId="ADAL" clId="{5D002C78-2DD9-45EF-85AE-3B57AD3A4D2D}" dt="2024-04-28T20:56:15.461" v="3532" actId="1035"/>
        <pc:sldMkLst>
          <pc:docMk/>
          <pc:sldMk cId="387997691" sldId="295"/>
        </pc:sldMkLst>
        <pc:spChg chg="mod">
          <ac:chgData name="Sunanda Sen" userId="d46ace83-3bf1-401c-b039-200d6a567807" providerId="ADAL" clId="{5D002C78-2DD9-45EF-85AE-3B57AD3A4D2D}" dt="2024-04-28T20:56:15.461" v="3532" actId="1035"/>
          <ac:spMkLst>
            <pc:docMk/>
            <pc:sldMk cId="387997691" sldId="295"/>
            <ac:spMk id="3" creationId="{495A1B31-9F9D-12DF-051B-15B5ABC94BCB}"/>
          </ac:spMkLst>
        </pc:spChg>
        <pc:picChg chg="mod">
          <ac:chgData name="Sunanda Sen" userId="d46ace83-3bf1-401c-b039-200d6a567807" providerId="ADAL" clId="{5D002C78-2DD9-45EF-85AE-3B57AD3A4D2D}" dt="2024-04-28T20:56:06.955" v="3529" actId="1036"/>
          <ac:picMkLst>
            <pc:docMk/>
            <pc:sldMk cId="387997691" sldId="295"/>
            <ac:picMk id="2" creationId="{954657E2-F07F-05BF-3D3B-5CBBA21D9732}"/>
          </ac:picMkLst>
        </pc:picChg>
      </pc:sldChg>
      <pc:sldChg chg="add">
        <pc:chgData name="Sunanda Sen" userId="d46ace83-3bf1-401c-b039-200d6a567807" providerId="ADAL" clId="{5D002C78-2DD9-45EF-85AE-3B57AD3A4D2D}" dt="2024-04-28T16:36:59.823" v="1546"/>
        <pc:sldMkLst>
          <pc:docMk/>
          <pc:sldMk cId="3766965695" sldId="295"/>
        </pc:sldMkLst>
      </pc:sldChg>
      <pc:sldChg chg="addSp delSp modSp">
        <pc:chgData name="Sunanda Sen" userId="d46ace83-3bf1-401c-b039-200d6a567807" providerId="ADAL" clId="{5D002C78-2DD9-45EF-85AE-3B57AD3A4D2D}" dt="2024-04-28T23:43:38.367" v="3938" actId="20577"/>
        <pc:sldMkLst>
          <pc:docMk/>
          <pc:sldMk cId="3766965695" sldId="298"/>
        </pc:sldMkLst>
        <pc:spChg chg="mod">
          <ac:chgData name="Sunanda Sen" userId="d46ace83-3bf1-401c-b039-200d6a567807" providerId="ADAL" clId="{5D002C78-2DD9-45EF-85AE-3B57AD3A4D2D}" dt="2024-04-28T17:09:08.830" v="2539" actId="1076"/>
          <ac:spMkLst>
            <pc:docMk/>
            <pc:sldMk cId="3766965695" sldId="298"/>
            <ac:spMk id="2" creationId="{00000000-0000-0000-0000-000000000000}"/>
          </ac:spMkLst>
        </pc:spChg>
        <pc:spChg chg="add del mod">
          <ac:chgData name="Sunanda Sen" userId="d46ace83-3bf1-401c-b039-200d6a567807" providerId="ADAL" clId="{5D002C78-2DD9-45EF-85AE-3B57AD3A4D2D}" dt="2024-04-28T16:57:36.662" v="1967"/>
          <ac:spMkLst>
            <pc:docMk/>
            <pc:sldMk cId="3766965695" sldId="298"/>
            <ac:spMk id="4" creationId="{FCFC7605-9B13-444B-8691-7632B6156243}"/>
          </ac:spMkLst>
        </pc:spChg>
        <pc:spChg chg="add mod">
          <ac:chgData name="Sunanda Sen" userId="d46ace83-3bf1-401c-b039-200d6a567807" providerId="ADAL" clId="{5D002C78-2DD9-45EF-85AE-3B57AD3A4D2D}" dt="2024-04-28T23:19:29.031" v="3905" actId="1076"/>
          <ac:spMkLst>
            <pc:docMk/>
            <pc:sldMk cId="3766965695" sldId="298"/>
            <ac:spMk id="5" creationId="{7B024667-9DD7-4FDF-9CFA-5DDAC99D1AC7}"/>
          </ac:spMkLst>
        </pc:spChg>
        <pc:spChg chg="add mod">
          <ac:chgData name="Sunanda Sen" userId="d46ace83-3bf1-401c-b039-200d6a567807" providerId="ADAL" clId="{5D002C78-2DD9-45EF-85AE-3B57AD3A4D2D}" dt="2024-04-28T21:19:19.285" v="3880" actId="404"/>
          <ac:spMkLst>
            <pc:docMk/>
            <pc:sldMk cId="3766965695" sldId="298"/>
            <ac:spMk id="8" creationId="{9CDC3E86-6AA6-4161-8F53-6EE5DA08E77E}"/>
          </ac:spMkLst>
        </pc:spChg>
        <pc:spChg chg="add mod">
          <ac:chgData name="Sunanda Sen" userId="d46ace83-3bf1-401c-b039-200d6a567807" providerId="ADAL" clId="{5D002C78-2DD9-45EF-85AE-3B57AD3A4D2D}" dt="2024-04-28T23:19:36.334" v="3906" actId="1076"/>
          <ac:spMkLst>
            <pc:docMk/>
            <pc:sldMk cId="3766965695" sldId="298"/>
            <ac:spMk id="10" creationId="{3BB31986-21B9-4A14-A8DA-B6102A184B06}"/>
          </ac:spMkLst>
        </pc:spChg>
        <pc:spChg chg="add del mod">
          <ac:chgData name="Sunanda Sen" userId="d46ace83-3bf1-401c-b039-200d6a567807" providerId="ADAL" clId="{5D002C78-2DD9-45EF-85AE-3B57AD3A4D2D}" dt="2024-04-28T17:06:55.182" v="2466" actId="478"/>
          <ac:spMkLst>
            <pc:docMk/>
            <pc:sldMk cId="3766965695" sldId="298"/>
            <ac:spMk id="11" creationId="{D29E6974-D769-4FFC-87FE-E653551489BE}"/>
          </ac:spMkLst>
        </pc:spChg>
        <pc:spChg chg="add del mod">
          <ac:chgData name="Sunanda Sen" userId="d46ace83-3bf1-401c-b039-200d6a567807" providerId="ADAL" clId="{5D002C78-2DD9-45EF-85AE-3B57AD3A4D2D}" dt="2024-04-28T17:06:25.125" v="2459"/>
          <ac:spMkLst>
            <pc:docMk/>
            <pc:sldMk cId="3766965695" sldId="298"/>
            <ac:spMk id="12" creationId="{612FD4F0-DC5C-427F-9DA3-BAC89283FC4B}"/>
          </ac:spMkLst>
        </pc:spChg>
        <pc:spChg chg="add mod">
          <ac:chgData name="Sunanda Sen" userId="d46ace83-3bf1-401c-b039-200d6a567807" providerId="ADAL" clId="{5D002C78-2DD9-45EF-85AE-3B57AD3A4D2D}" dt="2024-04-28T17:28:31.212" v="2713" actId="2711"/>
          <ac:spMkLst>
            <pc:docMk/>
            <pc:sldMk cId="3766965695" sldId="298"/>
            <ac:spMk id="13" creationId="{4DC00D1A-19FB-4D62-881E-D1CB7324B774}"/>
          </ac:spMkLst>
        </pc:spChg>
        <pc:spChg chg="add mod">
          <ac:chgData name="Sunanda Sen" userId="d46ace83-3bf1-401c-b039-200d6a567807" providerId="ADAL" clId="{5D002C78-2DD9-45EF-85AE-3B57AD3A4D2D}" dt="2024-04-28T23:21:23.144" v="3923" actId="12"/>
          <ac:spMkLst>
            <pc:docMk/>
            <pc:sldMk cId="3766965695" sldId="298"/>
            <ac:spMk id="14" creationId="{776DF4C5-CF0B-4726-A8C2-84E106563AAD}"/>
          </ac:spMkLst>
        </pc:spChg>
        <pc:spChg chg="add mod">
          <ac:chgData name="Sunanda Sen" userId="d46ace83-3bf1-401c-b039-200d6a567807" providerId="ADAL" clId="{5D002C78-2DD9-45EF-85AE-3B57AD3A4D2D}" dt="2024-04-28T23:21:22.449" v="3922" actId="12"/>
          <ac:spMkLst>
            <pc:docMk/>
            <pc:sldMk cId="3766965695" sldId="298"/>
            <ac:spMk id="15" creationId="{985FE127-A43A-4A97-9497-E969DFBCB6CD}"/>
          </ac:spMkLst>
        </pc:spChg>
        <pc:spChg chg="add mod">
          <ac:chgData name="Sunanda Sen" userId="d46ace83-3bf1-401c-b039-200d6a567807" providerId="ADAL" clId="{5D002C78-2DD9-45EF-85AE-3B57AD3A4D2D}" dt="2024-04-28T23:43:38.367" v="3938" actId="20577"/>
          <ac:spMkLst>
            <pc:docMk/>
            <pc:sldMk cId="3766965695" sldId="298"/>
            <ac:spMk id="16" creationId="{6F0294A4-F7D0-4692-A413-E23AC8917B2E}"/>
          </ac:spMkLst>
        </pc:spChg>
        <pc:spChg chg="del mod">
          <ac:chgData name="Sunanda Sen" userId="d46ace83-3bf1-401c-b039-200d6a567807" providerId="ADAL" clId="{5D002C78-2DD9-45EF-85AE-3B57AD3A4D2D}" dt="2024-04-28T16:57:36.660" v="1965" actId="478"/>
          <ac:spMkLst>
            <pc:docMk/>
            <pc:sldMk cId="3766965695" sldId="298"/>
            <ac:spMk id="17" creationId="{D58538B4-241A-6AF6-DEC5-E159EEB632EA}"/>
          </ac:spMkLst>
        </pc:spChg>
        <pc:spChg chg="add mod">
          <ac:chgData name="Sunanda Sen" userId="d46ace83-3bf1-401c-b039-200d6a567807" providerId="ADAL" clId="{5D002C78-2DD9-45EF-85AE-3B57AD3A4D2D}" dt="2024-04-28T23:21:21.416" v="3920" actId="12"/>
          <ac:spMkLst>
            <pc:docMk/>
            <pc:sldMk cId="3766965695" sldId="298"/>
            <ac:spMk id="18" creationId="{D20F208B-95D1-4F37-9FB9-CDA0BB708C2F}"/>
          </ac:spMkLst>
        </pc:spChg>
        <pc:spChg chg="add mod">
          <ac:chgData name="Sunanda Sen" userId="d46ace83-3bf1-401c-b039-200d6a567807" providerId="ADAL" clId="{5D002C78-2DD9-45EF-85AE-3B57AD3A4D2D}" dt="2024-04-28T17:28:31.212" v="2713" actId="2711"/>
          <ac:spMkLst>
            <pc:docMk/>
            <pc:sldMk cId="3766965695" sldId="298"/>
            <ac:spMk id="19" creationId="{CD2E4D1C-C309-4C51-8B16-D3A7ED825241}"/>
          </ac:spMkLst>
        </pc:spChg>
        <pc:picChg chg="add mod">
          <ac:chgData name="Sunanda Sen" userId="d46ace83-3bf1-401c-b039-200d6a567807" providerId="ADAL" clId="{5D002C78-2DD9-45EF-85AE-3B57AD3A4D2D}" dt="2024-04-28T17:09:27.840" v="2585" actId="1037"/>
          <ac:picMkLst>
            <pc:docMk/>
            <pc:sldMk cId="3766965695" sldId="298"/>
            <ac:picMk id="3" creationId="{9B7638EC-1BFE-4E5F-9E0A-02BFEA3E1DE8}"/>
          </ac:picMkLst>
        </pc:picChg>
        <pc:picChg chg="add mod">
          <ac:chgData name="Sunanda Sen" userId="d46ace83-3bf1-401c-b039-200d6a567807" providerId="ADAL" clId="{5D002C78-2DD9-45EF-85AE-3B57AD3A4D2D}" dt="2024-04-28T17:09:42.879" v="2609" actId="1037"/>
          <ac:picMkLst>
            <pc:docMk/>
            <pc:sldMk cId="3766965695" sldId="298"/>
            <ac:picMk id="7" creationId="{CA61B9A0-8B82-46A8-AD5F-8177E9E40155}"/>
          </ac:picMkLst>
        </pc:picChg>
        <pc:picChg chg="add mod">
          <ac:chgData name="Sunanda Sen" userId="d46ace83-3bf1-401c-b039-200d6a567807" providerId="ADAL" clId="{5D002C78-2DD9-45EF-85AE-3B57AD3A4D2D}" dt="2024-04-28T17:08:07.814" v="2497" actId="1076"/>
          <ac:picMkLst>
            <pc:docMk/>
            <pc:sldMk cId="3766965695" sldId="298"/>
            <ac:picMk id="9" creationId="{6480D0AC-B3EB-4F6E-81B6-5FE770644ED7}"/>
          </ac:picMkLst>
        </pc:picChg>
      </pc:sldChg>
      <pc:sldChg chg="add del">
        <pc:chgData name="Sunanda Sen" userId="d46ace83-3bf1-401c-b039-200d6a567807" providerId="ADAL" clId="{5D002C78-2DD9-45EF-85AE-3B57AD3A4D2D}" dt="2024-04-28T17:34:18.805" v="2749"/>
        <pc:sldMkLst>
          <pc:docMk/>
          <pc:sldMk cId="1388204970" sldId="299"/>
        </pc:sldMkLst>
      </pc:sldChg>
      <pc:sldChg chg="addSp delSp modSp del">
        <pc:chgData name="Sunanda Sen" userId="d46ace83-3bf1-401c-b039-200d6a567807" providerId="ADAL" clId="{5D002C78-2DD9-45EF-85AE-3B57AD3A4D2D}" dt="2024-04-28T20:22:55.225" v="2878" actId="2696"/>
        <pc:sldMkLst>
          <pc:docMk/>
          <pc:sldMk cId="612031705" sldId="302"/>
        </pc:sldMkLst>
        <pc:spChg chg="add del mod">
          <ac:chgData name="Sunanda Sen" userId="d46ace83-3bf1-401c-b039-200d6a567807" providerId="ADAL" clId="{5D002C78-2DD9-45EF-85AE-3B57AD3A4D2D}" dt="2024-04-28T20:02:29.722" v="2777"/>
          <ac:spMkLst>
            <pc:docMk/>
            <pc:sldMk cId="612031705" sldId="302"/>
            <ac:spMk id="2" creationId="{4D32232C-B97B-46A8-8190-E381093C3175}"/>
          </ac:spMkLst>
        </pc:spChg>
        <pc:spChg chg="add del mod">
          <ac:chgData name="Sunanda Sen" userId="d46ace83-3bf1-401c-b039-200d6a567807" providerId="ADAL" clId="{5D002C78-2DD9-45EF-85AE-3B57AD3A4D2D}" dt="2024-04-28T20:02:29.709" v="2775" actId="478"/>
          <ac:spMkLst>
            <pc:docMk/>
            <pc:sldMk cId="612031705" sldId="302"/>
            <ac:spMk id="3" creationId="{7793100A-4DA3-4DE6-8610-EA493CFFCC92}"/>
          </ac:spMkLst>
        </pc:spChg>
        <pc:spChg chg="add mod">
          <ac:chgData name="Sunanda Sen" userId="d46ace83-3bf1-401c-b039-200d6a567807" providerId="ADAL" clId="{5D002C78-2DD9-45EF-85AE-3B57AD3A4D2D}" dt="2024-04-28T20:05:45.575" v="2877" actId="12"/>
          <ac:spMkLst>
            <pc:docMk/>
            <pc:sldMk cId="612031705" sldId="302"/>
            <ac:spMk id="4" creationId="{775C01B3-AECC-4DE5-9792-D103861D5C52}"/>
          </ac:spMkLst>
        </pc:spChg>
      </pc:sldChg>
      <pc:sldChg chg="addSp modSp">
        <pc:chgData name="Sunanda Sen" userId="d46ace83-3bf1-401c-b039-200d6a567807" providerId="ADAL" clId="{5D002C78-2DD9-45EF-85AE-3B57AD3A4D2D}" dt="2024-04-28T20:49:14.999" v="3483" actId="2710"/>
        <pc:sldMkLst>
          <pc:docMk/>
          <pc:sldMk cId="1120704674" sldId="304"/>
        </pc:sldMkLst>
        <pc:spChg chg="add mod">
          <ac:chgData name="Sunanda Sen" userId="d46ace83-3bf1-401c-b039-200d6a567807" providerId="ADAL" clId="{5D002C78-2DD9-45EF-85AE-3B57AD3A4D2D}" dt="2024-04-28T20:49:14.999" v="3483" actId="2710"/>
          <ac:spMkLst>
            <pc:docMk/>
            <pc:sldMk cId="1120704674" sldId="304"/>
            <ac:spMk id="3" creationId="{6866AD5D-BF7D-4ADB-A5DD-8CF7373B5B05}"/>
          </ac:spMkLst>
        </pc:spChg>
      </pc:sldChg>
      <pc:sldChg chg="addSp delSp modSp">
        <pc:chgData name="Sunanda Sen" userId="d46ace83-3bf1-401c-b039-200d6a567807" providerId="ADAL" clId="{5D002C78-2DD9-45EF-85AE-3B57AD3A4D2D}" dt="2024-04-28T23:28:58.946" v="3937" actId="20577"/>
        <pc:sldMkLst>
          <pc:docMk/>
          <pc:sldMk cId="262851386" sldId="305"/>
        </pc:sldMkLst>
        <pc:spChg chg="mod topLvl">
          <ac:chgData name="Sunanda Sen" userId="d46ace83-3bf1-401c-b039-200d6a567807" providerId="ADAL" clId="{5D002C78-2DD9-45EF-85AE-3B57AD3A4D2D}" dt="2024-04-28T20:37:11.159" v="3477" actId="1076"/>
          <ac:spMkLst>
            <pc:docMk/>
            <pc:sldMk cId="262851386" sldId="305"/>
            <ac:spMk id="3" creationId="{B0826BB1-8BA5-42B5-96AC-68FD806F81B5}"/>
          </ac:spMkLst>
        </pc:spChg>
        <pc:spChg chg="mod topLvl">
          <ac:chgData name="Sunanda Sen" userId="d46ace83-3bf1-401c-b039-200d6a567807" providerId="ADAL" clId="{5D002C78-2DD9-45EF-85AE-3B57AD3A4D2D}" dt="2024-04-28T20:36:16.452" v="3442" actId="1035"/>
          <ac:spMkLst>
            <pc:docMk/>
            <pc:sldMk cId="262851386" sldId="305"/>
            <ac:spMk id="5" creationId="{603ADEF7-C963-4304-8B5D-40EF131C6831}"/>
          </ac:spMkLst>
        </pc:spChg>
        <pc:spChg chg="mod topLvl">
          <ac:chgData name="Sunanda Sen" userId="d46ace83-3bf1-401c-b039-200d6a567807" providerId="ADAL" clId="{5D002C78-2DD9-45EF-85AE-3B57AD3A4D2D}" dt="2024-04-28T20:36:45.799" v="3472" actId="1076"/>
          <ac:spMkLst>
            <pc:docMk/>
            <pc:sldMk cId="262851386" sldId="305"/>
            <ac:spMk id="7" creationId="{BF4C3E5B-2E7C-4617-803C-9FDEB2FC8C7F}"/>
          </ac:spMkLst>
        </pc:spChg>
        <pc:spChg chg="mod topLvl">
          <ac:chgData name="Sunanda Sen" userId="d46ace83-3bf1-401c-b039-200d6a567807" providerId="ADAL" clId="{5D002C78-2DD9-45EF-85AE-3B57AD3A4D2D}" dt="2024-04-28T20:36:55.534" v="3474" actId="14100"/>
          <ac:spMkLst>
            <pc:docMk/>
            <pc:sldMk cId="262851386" sldId="305"/>
            <ac:spMk id="8" creationId="{EB79E3F6-D38A-4664-BB23-7A057A3D5D3E}"/>
          </ac:spMkLst>
        </pc:spChg>
        <pc:spChg chg="mod topLvl">
          <ac:chgData name="Sunanda Sen" userId="d46ace83-3bf1-401c-b039-200d6a567807" providerId="ADAL" clId="{5D002C78-2DD9-45EF-85AE-3B57AD3A4D2D}" dt="2024-04-28T20:37:02.702" v="3475" actId="1076"/>
          <ac:spMkLst>
            <pc:docMk/>
            <pc:sldMk cId="262851386" sldId="305"/>
            <ac:spMk id="9" creationId="{C2A52D77-CBD3-4BDE-9CAF-C132D3EBB805}"/>
          </ac:spMkLst>
        </pc:spChg>
        <pc:spChg chg="mod topLvl">
          <ac:chgData name="Sunanda Sen" userId="d46ace83-3bf1-401c-b039-200d6a567807" providerId="ADAL" clId="{5D002C78-2DD9-45EF-85AE-3B57AD3A4D2D}" dt="2024-04-28T20:37:06.540" v="3476" actId="1076"/>
          <ac:spMkLst>
            <pc:docMk/>
            <pc:sldMk cId="262851386" sldId="305"/>
            <ac:spMk id="10" creationId="{3C8CB2DF-FF1A-4DAD-8063-23F0FC09E48A}"/>
          </ac:spMkLst>
        </pc:spChg>
        <pc:spChg chg="del mod topLvl">
          <ac:chgData name="Sunanda Sen" userId="d46ace83-3bf1-401c-b039-200d6a567807" providerId="ADAL" clId="{5D002C78-2DD9-45EF-85AE-3B57AD3A4D2D}" dt="2024-04-28T20:27:14.211" v="3047"/>
          <ac:spMkLst>
            <pc:docMk/>
            <pc:sldMk cId="262851386" sldId="305"/>
            <ac:spMk id="11" creationId="{E1183745-B609-4CD2-888B-C4A6936665E2}"/>
          </ac:spMkLst>
        </pc:spChg>
        <pc:spChg chg="del mod topLvl">
          <ac:chgData name="Sunanda Sen" userId="d46ace83-3bf1-401c-b039-200d6a567807" providerId="ADAL" clId="{5D002C78-2DD9-45EF-85AE-3B57AD3A4D2D}" dt="2024-04-28T20:27:14.211" v="3047"/>
          <ac:spMkLst>
            <pc:docMk/>
            <pc:sldMk cId="262851386" sldId="305"/>
            <ac:spMk id="12" creationId="{1E2419ED-825D-4954-A577-9891C3A67384}"/>
          </ac:spMkLst>
        </pc:spChg>
        <pc:spChg chg="del mod topLvl">
          <ac:chgData name="Sunanda Sen" userId="d46ace83-3bf1-401c-b039-200d6a567807" providerId="ADAL" clId="{5D002C78-2DD9-45EF-85AE-3B57AD3A4D2D}" dt="2024-04-28T20:27:14.211" v="3047"/>
          <ac:spMkLst>
            <pc:docMk/>
            <pc:sldMk cId="262851386" sldId="305"/>
            <ac:spMk id="13" creationId="{8AFF5E5C-0D92-40D1-B52F-905D8CBEEA4A}"/>
          </ac:spMkLst>
        </pc:spChg>
        <pc:spChg chg="del mod topLvl">
          <ac:chgData name="Sunanda Sen" userId="d46ace83-3bf1-401c-b039-200d6a567807" providerId="ADAL" clId="{5D002C78-2DD9-45EF-85AE-3B57AD3A4D2D}" dt="2024-04-28T20:27:14.211" v="3047"/>
          <ac:spMkLst>
            <pc:docMk/>
            <pc:sldMk cId="262851386" sldId="305"/>
            <ac:spMk id="14" creationId="{BE50B451-9C36-46A6-AFF9-DB1E5151F283}"/>
          </ac:spMkLst>
        </pc:spChg>
        <pc:spChg chg="add mod">
          <ac:chgData name="Sunanda Sen" userId="d46ace83-3bf1-401c-b039-200d6a567807" providerId="ADAL" clId="{5D002C78-2DD9-45EF-85AE-3B57AD3A4D2D}" dt="2024-04-28T20:36:30.873" v="3469" actId="1037"/>
          <ac:spMkLst>
            <pc:docMk/>
            <pc:sldMk cId="262851386" sldId="305"/>
            <ac:spMk id="15" creationId="{C95AA8D3-C11B-4AF0-8B6C-728397AC4B6D}"/>
          </ac:spMkLst>
        </pc:spChg>
        <pc:spChg chg="add mod">
          <ac:chgData name="Sunanda Sen" userId="d46ace83-3bf1-401c-b039-200d6a567807" providerId="ADAL" clId="{5D002C78-2DD9-45EF-85AE-3B57AD3A4D2D}" dt="2024-04-28T20:36:42.467" v="3471" actId="1076"/>
          <ac:spMkLst>
            <pc:docMk/>
            <pc:sldMk cId="262851386" sldId="305"/>
            <ac:spMk id="16" creationId="{973A3EB3-CB15-4132-95EA-602D325FB0FC}"/>
          </ac:spMkLst>
        </pc:spChg>
        <pc:spChg chg="add mod">
          <ac:chgData name="Sunanda Sen" userId="d46ace83-3bf1-401c-b039-200d6a567807" providerId="ADAL" clId="{5D002C78-2DD9-45EF-85AE-3B57AD3A4D2D}" dt="2024-04-28T23:28:58.946" v="3937" actId="20577"/>
          <ac:spMkLst>
            <pc:docMk/>
            <pc:sldMk cId="262851386" sldId="305"/>
            <ac:spMk id="17" creationId="{90599B16-17B7-41D9-9097-0F41C8CA53D7}"/>
          </ac:spMkLst>
        </pc:spChg>
        <pc:spChg chg="add mod">
          <ac:chgData name="Sunanda Sen" userId="d46ace83-3bf1-401c-b039-200d6a567807" providerId="ADAL" clId="{5D002C78-2DD9-45EF-85AE-3B57AD3A4D2D}" dt="2024-04-28T20:36:39.350" v="3470" actId="1076"/>
          <ac:spMkLst>
            <pc:docMk/>
            <pc:sldMk cId="262851386" sldId="305"/>
            <ac:spMk id="18" creationId="{E5A2E00F-9EF1-4988-BD0D-C16BF224300D}"/>
          </ac:spMkLst>
        </pc:spChg>
        <pc:grpChg chg="del mod">
          <ac:chgData name="Sunanda Sen" userId="d46ace83-3bf1-401c-b039-200d6a567807" providerId="ADAL" clId="{5D002C78-2DD9-45EF-85AE-3B57AD3A4D2D}" dt="2024-04-28T20:23:10.896" v="2880" actId="165"/>
          <ac:grpSpMkLst>
            <pc:docMk/>
            <pc:sldMk cId="262851386" sldId="305"/>
            <ac:grpSpMk id="2" creationId="{D02461A4-50D0-4EAF-8124-2623CE48C6EE}"/>
          </ac:grpSpMkLst>
        </pc:grpChg>
        <pc:graphicFrameChg chg="del">
          <ac:chgData name="Sunanda Sen" userId="d46ace83-3bf1-401c-b039-200d6a567807" providerId="ADAL" clId="{5D002C78-2DD9-45EF-85AE-3B57AD3A4D2D}" dt="2024-04-28T20:23:04.143" v="2879" actId="18245"/>
          <ac:graphicFrameMkLst>
            <pc:docMk/>
            <pc:sldMk cId="262851386" sldId="305"/>
            <ac:graphicFrameMk id="4" creationId="{2BDF00E1-3EF0-BFF2-3C6E-508C3A82AFA3}"/>
          </ac:graphicFrameMkLst>
        </pc:graphicFrameChg>
      </pc:sldChg>
      <pc:sldChg chg="addSp delSp add del">
        <pc:chgData name="Sunanda Sen" userId="d46ace83-3bf1-401c-b039-200d6a567807" providerId="ADAL" clId="{5D002C78-2DD9-45EF-85AE-3B57AD3A4D2D}" dt="2024-04-28T20:29:58.376" v="3347" actId="2696"/>
        <pc:sldMkLst>
          <pc:docMk/>
          <pc:sldMk cId="1559263253" sldId="306"/>
        </pc:sldMkLst>
        <pc:spChg chg="add del">
          <ac:chgData name="Sunanda Sen" userId="d46ace83-3bf1-401c-b039-200d6a567807" providerId="ADAL" clId="{5D002C78-2DD9-45EF-85AE-3B57AD3A4D2D}" dt="2024-04-28T20:28:24.425" v="3082"/>
          <ac:spMkLst>
            <pc:docMk/>
            <pc:sldMk cId="1559263253" sldId="306"/>
            <ac:spMk id="5" creationId="{09AEB8C8-05C9-4C25-93EC-C8673F1F3948}"/>
          </ac:spMkLst>
        </pc:spChg>
        <pc:spChg chg="add del">
          <ac:chgData name="Sunanda Sen" userId="d46ace83-3bf1-401c-b039-200d6a567807" providerId="ADAL" clId="{5D002C78-2DD9-45EF-85AE-3B57AD3A4D2D}" dt="2024-04-28T20:29:09.953" v="3333"/>
          <ac:spMkLst>
            <pc:docMk/>
            <pc:sldMk cId="1559263253" sldId="306"/>
            <ac:spMk id="6" creationId="{19964474-4E3C-4D61-9C23-1391A37243B4}"/>
          </ac:spMkLst>
        </pc:spChg>
        <pc:spChg chg="add del">
          <ac:chgData name="Sunanda Sen" userId="d46ace83-3bf1-401c-b039-200d6a567807" providerId="ADAL" clId="{5D002C78-2DD9-45EF-85AE-3B57AD3A4D2D}" dt="2024-04-28T20:28:41.435" v="3200"/>
          <ac:spMkLst>
            <pc:docMk/>
            <pc:sldMk cId="1559263253" sldId="306"/>
            <ac:spMk id="7" creationId="{0CAF0555-7AA5-40CA-93B9-F47B2109E40A}"/>
          </ac:spMkLst>
        </pc:spChg>
        <pc:spChg chg="add del">
          <ac:chgData name="Sunanda Sen" userId="d46ace83-3bf1-401c-b039-200d6a567807" providerId="ADAL" clId="{5D002C78-2DD9-45EF-85AE-3B57AD3A4D2D}" dt="2024-04-28T20:29:34.110" v="3340"/>
          <ac:spMkLst>
            <pc:docMk/>
            <pc:sldMk cId="1559263253" sldId="306"/>
            <ac:spMk id="8" creationId="{2DC5C42D-EFE1-45C0-B43C-43B47FDC019F}"/>
          </ac:spMkLst>
        </pc:spChg>
      </pc:sldChg>
    </pc:docChg>
  </pc:docChgLst>
  <pc:docChgLst>
    <pc:chgData name="Bathini, Karthik Suman" userId="S::kabathi@okstate.edu::9de8def9-6ad0-4db9-a552-ec2c8981c584" providerId="AD" clId="Web-{A6F07AE7-2CB7-F217-CF9C-69C2C2004A90}"/>
    <pc:docChg chg="addSld modSld addMainMaster delMainMaster">
      <pc:chgData name="Bathini, Karthik Suman" userId="S::kabathi@okstate.edu::9de8def9-6ad0-4db9-a552-ec2c8981c584" providerId="AD" clId="Web-{A6F07AE7-2CB7-F217-CF9C-69C2C2004A90}" dt="2024-04-27T21:24:48.643" v="276" actId="20577"/>
      <pc:docMkLst>
        <pc:docMk/>
      </pc:docMkLst>
      <pc:sldChg chg="mod modClrScheme chgLayout">
        <pc:chgData name="Bathini, Karthik Suman" userId="S::kabathi@okstate.edu::9de8def9-6ad0-4db9-a552-ec2c8981c584" providerId="AD" clId="Web-{A6F07AE7-2CB7-F217-CF9C-69C2C2004A90}" dt="2024-04-27T20:31:08.536" v="2"/>
        <pc:sldMkLst>
          <pc:docMk/>
          <pc:sldMk cId="0" sldId="256"/>
        </pc:sldMkLst>
      </pc:sldChg>
      <pc:sldChg chg="delSp mod modClrScheme delDesignElem chgLayout">
        <pc:chgData name="Bathini, Karthik Suman" userId="S::kabathi@okstate.edu::9de8def9-6ad0-4db9-a552-ec2c8981c584" providerId="AD" clId="Web-{A6F07AE7-2CB7-F217-CF9C-69C2C2004A90}" dt="2024-04-27T20:31:08.536" v="2"/>
        <pc:sldMkLst>
          <pc:docMk/>
          <pc:sldMk cId="0" sldId="258"/>
        </pc:sldMkLst>
        <pc:spChg chg="del">
          <ac:chgData name="Bathini, Karthik Suman" userId="S::kabathi@okstate.edu::9de8def9-6ad0-4db9-a552-ec2c8981c584" providerId="AD" clId="Web-{A6F07AE7-2CB7-F217-CF9C-69C2C2004A90}" dt="2024-04-27T20:31:08.536" v="2"/>
          <ac:spMkLst>
            <pc:docMk/>
            <pc:sldMk cId="0" sldId="258"/>
            <ac:spMk id="1031" creationId="{2151139A-886F-4B97-8815-729AD3831BBD}"/>
          </ac:spMkLst>
        </pc:spChg>
        <pc:spChg chg="del">
          <ac:chgData name="Bathini, Karthik Suman" userId="S::kabathi@okstate.edu::9de8def9-6ad0-4db9-a552-ec2c8981c584" providerId="AD" clId="Web-{A6F07AE7-2CB7-F217-CF9C-69C2C2004A90}" dt="2024-04-27T20:31:08.536" v="2"/>
          <ac:spMkLst>
            <pc:docMk/>
            <pc:sldMk cId="0" sldId="258"/>
            <ac:spMk id="1033" creationId="{AB5E08C4-8CDD-4623-A5B8-E998C6DEE3B7}"/>
          </ac:spMkLst>
        </pc:spChg>
        <pc:spChg chg="del">
          <ac:chgData name="Bathini, Karthik Suman" userId="S::kabathi@okstate.edu::9de8def9-6ad0-4db9-a552-ec2c8981c584" providerId="AD" clId="Web-{A6F07AE7-2CB7-F217-CF9C-69C2C2004A90}" dt="2024-04-27T20:31:08.536" v="2"/>
          <ac:spMkLst>
            <pc:docMk/>
            <pc:sldMk cId="0" sldId="258"/>
            <ac:spMk id="1035" creationId="{15F33878-D502-4FFA-8ACE-F2AECDB2A23F}"/>
          </ac:spMkLst>
        </pc:spChg>
        <pc:spChg chg="del">
          <ac:chgData name="Bathini, Karthik Suman" userId="S::kabathi@okstate.edu::9de8def9-6ad0-4db9-a552-ec2c8981c584" providerId="AD" clId="Web-{A6F07AE7-2CB7-F217-CF9C-69C2C2004A90}" dt="2024-04-27T20:31:08.536" v="2"/>
          <ac:spMkLst>
            <pc:docMk/>
            <pc:sldMk cId="0" sldId="258"/>
            <ac:spMk id="1037" creationId="{D3539FEE-81D3-4406-802E-60B20B16F4F6}"/>
          </ac:spMkLst>
        </pc:spChg>
        <pc:spChg chg="del">
          <ac:chgData name="Bathini, Karthik Suman" userId="S::kabathi@okstate.edu::9de8def9-6ad0-4db9-a552-ec2c8981c584" providerId="AD" clId="Web-{A6F07AE7-2CB7-F217-CF9C-69C2C2004A90}" dt="2024-04-27T20:31:08.536" v="2"/>
          <ac:spMkLst>
            <pc:docMk/>
            <pc:sldMk cId="0" sldId="258"/>
            <ac:spMk id="1039" creationId="{DC701763-729E-462F-A5A8-E0DEFEB1E2E4}"/>
          </ac:spMkLst>
        </pc:spChg>
      </pc:sldChg>
      <pc:sldChg chg="mod modClrScheme chgLayout">
        <pc:chgData name="Bathini, Karthik Suman" userId="S::kabathi@okstate.edu::9de8def9-6ad0-4db9-a552-ec2c8981c584" providerId="AD" clId="Web-{A6F07AE7-2CB7-F217-CF9C-69C2C2004A90}" dt="2024-04-27T20:31:08.536" v="2"/>
        <pc:sldMkLst>
          <pc:docMk/>
          <pc:sldMk cId="0" sldId="259"/>
        </pc:sldMkLst>
      </pc:sldChg>
      <pc:sldChg chg="mod modClrScheme chgLayout">
        <pc:chgData name="Bathini, Karthik Suman" userId="S::kabathi@okstate.edu::9de8def9-6ad0-4db9-a552-ec2c8981c584" providerId="AD" clId="Web-{A6F07AE7-2CB7-F217-CF9C-69C2C2004A90}" dt="2024-04-27T20:31:08.536" v="2"/>
        <pc:sldMkLst>
          <pc:docMk/>
          <pc:sldMk cId="0" sldId="260"/>
        </pc:sldMkLst>
      </pc:sldChg>
      <pc:sldChg chg="mod modClrScheme chgLayout">
        <pc:chgData name="Bathini, Karthik Suman" userId="S::kabathi@okstate.edu::9de8def9-6ad0-4db9-a552-ec2c8981c584" providerId="AD" clId="Web-{A6F07AE7-2CB7-F217-CF9C-69C2C2004A90}" dt="2024-04-27T20:31:08.536" v="2"/>
        <pc:sldMkLst>
          <pc:docMk/>
          <pc:sldMk cId="0" sldId="261"/>
        </pc:sldMkLst>
      </pc:sldChg>
      <pc:sldChg chg="mod modClrScheme chgLayout">
        <pc:chgData name="Bathini, Karthik Suman" userId="S::kabathi@okstate.edu::9de8def9-6ad0-4db9-a552-ec2c8981c584" providerId="AD" clId="Web-{A6F07AE7-2CB7-F217-CF9C-69C2C2004A90}" dt="2024-04-27T20:31:08.536" v="2"/>
        <pc:sldMkLst>
          <pc:docMk/>
          <pc:sldMk cId="0" sldId="262"/>
        </pc:sldMkLst>
      </pc:sldChg>
      <pc:sldChg chg="mod modClrScheme chgLayout">
        <pc:chgData name="Bathini, Karthik Suman" userId="S::kabathi@okstate.edu::9de8def9-6ad0-4db9-a552-ec2c8981c584" providerId="AD" clId="Web-{A6F07AE7-2CB7-F217-CF9C-69C2C2004A90}" dt="2024-04-27T20:31:08.536" v="2"/>
        <pc:sldMkLst>
          <pc:docMk/>
          <pc:sldMk cId="0" sldId="263"/>
        </pc:sldMkLst>
      </pc:sldChg>
      <pc:sldChg chg="mod modClrScheme chgLayout">
        <pc:chgData name="Bathini, Karthik Suman" userId="S::kabathi@okstate.edu::9de8def9-6ad0-4db9-a552-ec2c8981c584" providerId="AD" clId="Web-{A6F07AE7-2CB7-F217-CF9C-69C2C2004A90}" dt="2024-04-27T20:31:08.536" v="2"/>
        <pc:sldMkLst>
          <pc:docMk/>
          <pc:sldMk cId="0" sldId="264"/>
        </pc:sldMkLst>
      </pc:sldChg>
      <pc:sldChg chg="mod modClrScheme chgLayout">
        <pc:chgData name="Bathini, Karthik Suman" userId="S::kabathi@okstate.edu::9de8def9-6ad0-4db9-a552-ec2c8981c584" providerId="AD" clId="Web-{A6F07AE7-2CB7-F217-CF9C-69C2C2004A90}" dt="2024-04-27T20:31:08.536" v="2"/>
        <pc:sldMkLst>
          <pc:docMk/>
          <pc:sldMk cId="0" sldId="265"/>
        </pc:sldMkLst>
      </pc:sldChg>
      <pc:sldChg chg="mod modClrScheme chgLayout">
        <pc:chgData name="Bathini, Karthik Suman" userId="S::kabathi@okstate.edu::9de8def9-6ad0-4db9-a552-ec2c8981c584" providerId="AD" clId="Web-{A6F07AE7-2CB7-F217-CF9C-69C2C2004A90}" dt="2024-04-27T20:31:08.536" v="2"/>
        <pc:sldMkLst>
          <pc:docMk/>
          <pc:sldMk cId="0" sldId="266"/>
        </pc:sldMkLst>
      </pc:sldChg>
      <pc:sldChg chg="mod modClrScheme chgLayout">
        <pc:chgData name="Bathini, Karthik Suman" userId="S::kabathi@okstate.edu::9de8def9-6ad0-4db9-a552-ec2c8981c584" providerId="AD" clId="Web-{A6F07AE7-2CB7-F217-CF9C-69C2C2004A90}" dt="2024-04-27T20:31:08.536" v="2"/>
        <pc:sldMkLst>
          <pc:docMk/>
          <pc:sldMk cId="0" sldId="267"/>
        </pc:sldMkLst>
      </pc:sldChg>
      <pc:sldChg chg="mod modClrScheme chgLayout">
        <pc:chgData name="Bathini, Karthik Suman" userId="S::kabathi@okstate.edu::9de8def9-6ad0-4db9-a552-ec2c8981c584" providerId="AD" clId="Web-{A6F07AE7-2CB7-F217-CF9C-69C2C2004A90}" dt="2024-04-27T20:31:08.536" v="2"/>
        <pc:sldMkLst>
          <pc:docMk/>
          <pc:sldMk cId="0" sldId="268"/>
        </pc:sldMkLst>
      </pc:sldChg>
      <pc:sldChg chg="mod modClrScheme chgLayout">
        <pc:chgData name="Bathini, Karthik Suman" userId="S::kabathi@okstate.edu::9de8def9-6ad0-4db9-a552-ec2c8981c584" providerId="AD" clId="Web-{A6F07AE7-2CB7-F217-CF9C-69C2C2004A90}" dt="2024-04-27T20:31:08.536" v="2"/>
        <pc:sldMkLst>
          <pc:docMk/>
          <pc:sldMk cId="0" sldId="269"/>
        </pc:sldMkLst>
      </pc:sldChg>
      <pc:sldChg chg="mod modClrScheme chgLayout">
        <pc:chgData name="Bathini, Karthik Suman" userId="S::kabathi@okstate.edu::9de8def9-6ad0-4db9-a552-ec2c8981c584" providerId="AD" clId="Web-{A6F07AE7-2CB7-F217-CF9C-69C2C2004A90}" dt="2024-04-27T20:31:08.536" v="2"/>
        <pc:sldMkLst>
          <pc:docMk/>
          <pc:sldMk cId="0" sldId="270"/>
        </pc:sldMkLst>
      </pc:sldChg>
      <pc:sldChg chg="new mod modClrScheme chgLayout">
        <pc:chgData name="Bathini, Karthik Suman" userId="S::kabathi@okstate.edu::9de8def9-6ad0-4db9-a552-ec2c8981c584" providerId="AD" clId="Web-{A6F07AE7-2CB7-F217-CF9C-69C2C2004A90}" dt="2024-04-27T20:31:08.536" v="2"/>
        <pc:sldMkLst>
          <pc:docMk/>
          <pc:sldMk cId="3283468428" sldId="271"/>
        </pc:sldMkLst>
      </pc:sldChg>
      <pc:sldChg chg="mod modClrScheme chgLayout">
        <pc:chgData name="Bathini, Karthik Suman" userId="S::kabathi@okstate.edu::9de8def9-6ad0-4db9-a552-ec2c8981c584" providerId="AD" clId="Web-{A6F07AE7-2CB7-F217-CF9C-69C2C2004A90}" dt="2024-04-27T20:31:08.536" v="2"/>
        <pc:sldMkLst>
          <pc:docMk/>
          <pc:sldMk cId="3791764501" sldId="272"/>
        </pc:sldMkLst>
      </pc:sldChg>
      <pc:sldChg chg="addSp delSp modSp new mod modClrScheme chgLayout">
        <pc:chgData name="Bathini, Karthik Suman" userId="S::kabathi@okstate.edu::9de8def9-6ad0-4db9-a552-ec2c8981c584" providerId="AD" clId="Web-{A6F07AE7-2CB7-F217-CF9C-69C2C2004A90}" dt="2024-04-27T21:24:48.643" v="276" actId="20577"/>
        <pc:sldMkLst>
          <pc:docMk/>
          <pc:sldMk cId="1150594867" sldId="273"/>
        </pc:sldMkLst>
        <pc:spChg chg="add mod">
          <ac:chgData name="Bathini, Karthik Suman" userId="S::kabathi@okstate.edu::9de8def9-6ad0-4db9-a552-ec2c8981c584" providerId="AD" clId="Web-{A6F07AE7-2CB7-F217-CF9C-69C2C2004A90}" dt="2024-04-27T21:13:44.354" v="255" actId="20577"/>
          <ac:spMkLst>
            <pc:docMk/>
            <pc:sldMk cId="1150594867" sldId="273"/>
            <ac:spMk id="6" creationId="{749A12E4-7C76-FDD5-66D7-61C821C79CFC}"/>
          </ac:spMkLst>
        </pc:spChg>
        <pc:spChg chg="add mod">
          <ac:chgData name="Bathini, Karthik Suman" userId="S::kabathi@okstate.edu::9de8def9-6ad0-4db9-a552-ec2c8981c584" providerId="AD" clId="Web-{A6F07AE7-2CB7-F217-CF9C-69C2C2004A90}" dt="2024-04-27T21:24:48.643" v="276" actId="20577"/>
          <ac:spMkLst>
            <pc:docMk/>
            <pc:sldMk cId="1150594867" sldId="273"/>
            <ac:spMk id="8" creationId="{33178D9D-C819-9730-F04C-CBFC18C5E36C}"/>
          </ac:spMkLst>
        </pc:spChg>
        <pc:spChg chg="add mod">
          <ac:chgData name="Bathini, Karthik Suman" userId="S::kabathi@okstate.edu::9de8def9-6ad0-4db9-a552-ec2c8981c584" providerId="AD" clId="Web-{A6F07AE7-2CB7-F217-CF9C-69C2C2004A90}" dt="2024-04-27T21:07:07.370" v="240"/>
          <ac:spMkLst>
            <pc:docMk/>
            <pc:sldMk cId="1150594867" sldId="273"/>
            <ac:spMk id="10" creationId="{DCA00DD7-4EBF-6C0E-9523-3AD0BBF76ED2}"/>
          </ac:spMkLst>
        </pc:spChg>
        <pc:spChg chg="add del mod">
          <ac:chgData name="Bathini, Karthik Suman" userId="S::kabathi@okstate.edu::9de8def9-6ad0-4db9-a552-ec2c8981c584" providerId="AD" clId="Web-{A6F07AE7-2CB7-F217-CF9C-69C2C2004A90}" dt="2024-04-27T21:05:51.274" v="208"/>
          <ac:spMkLst>
            <pc:docMk/>
            <pc:sldMk cId="1150594867" sldId="273"/>
            <ac:spMk id="12" creationId="{1535A44F-5D77-39E3-CF86-5AFAEA4C5460}"/>
          </ac:spMkLst>
        </pc:spChg>
        <pc:spChg chg="add mod">
          <ac:chgData name="Bathini, Karthik Suman" userId="S::kabathi@okstate.edu::9de8def9-6ad0-4db9-a552-ec2c8981c584" providerId="AD" clId="Web-{A6F07AE7-2CB7-F217-CF9C-69C2C2004A90}" dt="2024-04-27T21:07:07.370" v="240"/>
          <ac:spMkLst>
            <pc:docMk/>
            <pc:sldMk cId="1150594867" sldId="273"/>
            <ac:spMk id="14" creationId="{DB417FE1-414F-62D5-5ECA-0A5379AF7ADC}"/>
          </ac:spMkLst>
        </pc:spChg>
        <pc:spChg chg="add del mod">
          <ac:chgData name="Bathini, Karthik Suman" userId="S::kabathi@okstate.edu::9de8def9-6ad0-4db9-a552-ec2c8981c584" providerId="AD" clId="Web-{A6F07AE7-2CB7-F217-CF9C-69C2C2004A90}" dt="2024-04-27T21:05:51.274" v="207"/>
          <ac:spMkLst>
            <pc:docMk/>
            <pc:sldMk cId="1150594867" sldId="273"/>
            <ac:spMk id="19" creationId="{CE6DE570-AAD9-8A89-E9FF-6996F0E117F1}"/>
          </ac:spMkLst>
        </pc:spChg>
        <pc:spChg chg="add del mod">
          <ac:chgData name="Bathini, Karthik Suman" userId="S::kabathi@okstate.edu::9de8def9-6ad0-4db9-a552-ec2c8981c584" providerId="AD" clId="Web-{A6F07AE7-2CB7-F217-CF9C-69C2C2004A90}" dt="2024-04-27T21:05:51.274" v="207"/>
          <ac:spMkLst>
            <pc:docMk/>
            <pc:sldMk cId="1150594867" sldId="273"/>
            <ac:spMk id="21" creationId="{3FD4E609-184F-8855-1D79-80BB9152626A}"/>
          </ac:spMkLst>
        </pc:spChg>
        <pc:spChg chg="add del mod">
          <ac:chgData name="Bathini, Karthik Suman" userId="S::kabathi@okstate.edu::9de8def9-6ad0-4db9-a552-ec2c8981c584" providerId="AD" clId="Web-{A6F07AE7-2CB7-F217-CF9C-69C2C2004A90}" dt="2024-04-27T21:07:07.370" v="240"/>
          <ac:spMkLst>
            <pc:docMk/>
            <pc:sldMk cId="1150594867" sldId="273"/>
            <ac:spMk id="23" creationId="{3D6790A2-BF07-9D0D-6E18-E6D1449776FF}"/>
          </ac:spMkLst>
        </pc:spChg>
        <pc:spChg chg="add del mod">
          <ac:chgData name="Bathini, Karthik Suman" userId="S::kabathi@okstate.edu::9de8def9-6ad0-4db9-a552-ec2c8981c584" providerId="AD" clId="Web-{A6F07AE7-2CB7-F217-CF9C-69C2C2004A90}" dt="2024-04-27T21:07:07.370" v="240"/>
          <ac:spMkLst>
            <pc:docMk/>
            <pc:sldMk cId="1150594867" sldId="273"/>
            <ac:spMk id="24" creationId="{1FB1ACB1-004F-A83A-CA7B-BB5D285BEA13}"/>
          </ac:spMkLst>
        </pc:spChg>
        <pc:spChg chg="add del mod">
          <ac:chgData name="Bathini, Karthik Suman" userId="S::kabathi@okstate.edu::9de8def9-6ad0-4db9-a552-ec2c8981c584" providerId="AD" clId="Web-{A6F07AE7-2CB7-F217-CF9C-69C2C2004A90}" dt="2024-04-27T21:13:20.306" v="250"/>
          <ac:spMkLst>
            <pc:docMk/>
            <pc:sldMk cId="1150594867" sldId="273"/>
            <ac:spMk id="29" creationId="{19E93342-7FBA-EB3B-4B37-02CF94AB4CE3}"/>
          </ac:spMkLst>
        </pc:spChg>
      </pc:sldChg>
      <pc:sldMasterChg chg="del delSldLayout">
        <pc:chgData name="Bathini, Karthik Suman" userId="S::kabathi@okstate.edu::9de8def9-6ad0-4db9-a552-ec2c8981c584" providerId="AD" clId="Web-{A6F07AE7-2CB7-F217-CF9C-69C2C2004A90}" dt="2024-04-27T20:31:08.536" v="2"/>
        <pc:sldMasterMkLst>
          <pc:docMk/>
          <pc:sldMasterMk cId="0" sldId="2147483648"/>
        </pc:sldMasterMkLst>
        <pc:sldLayoutChg chg="del">
          <pc:chgData name="Bathini, Karthik Suman" userId="S::kabathi@okstate.edu::9de8def9-6ad0-4db9-a552-ec2c8981c584" providerId="AD" clId="Web-{A6F07AE7-2CB7-F217-CF9C-69C2C2004A90}" dt="2024-04-27T20:31:08.536" v="2"/>
          <pc:sldLayoutMkLst>
            <pc:docMk/>
            <pc:sldMasterMk cId="0" sldId="2147483648"/>
            <pc:sldLayoutMk cId="0" sldId="2147483649"/>
          </pc:sldLayoutMkLst>
        </pc:sldLayoutChg>
        <pc:sldLayoutChg chg="del">
          <pc:chgData name="Bathini, Karthik Suman" userId="S::kabathi@okstate.edu::9de8def9-6ad0-4db9-a552-ec2c8981c584" providerId="AD" clId="Web-{A6F07AE7-2CB7-F217-CF9C-69C2C2004A90}" dt="2024-04-27T20:31:08.536" v="2"/>
          <pc:sldLayoutMkLst>
            <pc:docMk/>
            <pc:sldMasterMk cId="0" sldId="2147483648"/>
            <pc:sldLayoutMk cId="0" sldId="2147483650"/>
          </pc:sldLayoutMkLst>
        </pc:sldLayoutChg>
        <pc:sldLayoutChg chg="del">
          <pc:chgData name="Bathini, Karthik Suman" userId="S::kabathi@okstate.edu::9de8def9-6ad0-4db9-a552-ec2c8981c584" providerId="AD" clId="Web-{A6F07AE7-2CB7-F217-CF9C-69C2C2004A90}" dt="2024-04-27T20:31:08.536" v="2"/>
          <pc:sldLayoutMkLst>
            <pc:docMk/>
            <pc:sldMasterMk cId="0" sldId="2147483648"/>
            <pc:sldLayoutMk cId="0" sldId="2147483651"/>
          </pc:sldLayoutMkLst>
        </pc:sldLayoutChg>
        <pc:sldLayoutChg chg="del">
          <pc:chgData name="Bathini, Karthik Suman" userId="S::kabathi@okstate.edu::9de8def9-6ad0-4db9-a552-ec2c8981c584" providerId="AD" clId="Web-{A6F07AE7-2CB7-F217-CF9C-69C2C2004A90}" dt="2024-04-27T20:31:08.536" v="2"/>
          <pc:sldLayoutMkLst>
            <pc:docMk/>
            <pc:sldMasterMk cId="0" sldId="2147483648"/>
            <pc:sldLayoutMk cId="0" sldId="2147483652"/>
          </pc:sldLayoutMkLst>
        </pc:sldLayoutChg>
        <pc:sldLayoutChg chg="del">
          <pc:chgData name="Bathini, Karthik Suman" userId="S::kabathi@okstate.edu::9de8def9-6ad0-4db9-a552-ec2c8981c584" providerId="AD" clId="Web-{A6F07AE7-2CB7-F217-CF9C-69C2C2004A90}" dt="2024-04-27T20:31:08.536" v="2"/>
          <pc:sldLayoutMkLst>
            <pc:docMk/>
            <pc:sldMasterMk cId="0" sldId="2147483648"/>
            <pc:sldLayoutMk cId="0" sldId="2147483653"/>
          </pc:sldLayoutMkLst>
        </pc:sldLayoutChg>
        <pc:sldLayoutChg chg="del">
          <pc:chgData name="Bathini, Karthik Suman" userId="S::kabathi@okstate.edu::9de8def9-6ad0-4db9-a552-ec2c8981c584" providerId="AD" clId="Web-{A6F07AE7-2CB7-F217-CF9C-69C2C2004A90}" dt="2024-04-27T20:31:08.536" v="2"/>
          <pc:sldLayoutMkLst>
            <pc:docMk/>
            <pc:sldMasterMk cId="0" sldId="2147483648"/>
            <pc:sldLayoutMk cId="0" sldId="2147483654"/>
          </pc:sldLayoutMkLst>
        </pc:sldLayoutChg>
        <pc:sldLayoutChg chg="del">
          <pc:chgData name="Bathini, Karthik Suman" userId="S::kabathi@okstate.edu::9de8def9-6ad0-4db9-a552-ec2c8981c584" providerId="AD" clId="Web-{A6F07AE7-2CB7-F217-CF9C-69C2C2004A90}" dt="2024-04-27T20:31:08.536" v="2"/>
          <pc:sldLayoutMkLst>
            <pc:docMk/>
            <pc:sldMasterMk cId="0" sldId="2147483648"/>
            <pc:sldLayoutMk cId="0" sldId="2147483655"/>
          </pc:sldLayoutMkLst>
        </pc:sldLayoutChg>
        <pc:sldLayoutChg chg="del">
          <pc:chgData name="Bathini, Karthik Suman" userId="S::kabathi@okstate.edu::9de8def9-6ad0-4db9-a552-ec2c8981c584" providerId="AD" clId="Web-{A6F07AE7-2CB7-F217-CF9C-69C2C2004A90}" dt="2024-04-27T20:31:08.536" v="2"/>
          <pc:sldLayoutMkLst>
            <pc:docMk/>
            <pc:sldMasterMk cId="0" sldId="2147483648"/>
            <pc:sldLayoutMk cId="0" sldId="2147483656"/>
          </pc:sldLayoutMkLst>
        </pc:sldLayoutChg>
        <pc:sldLayoutChg chg="del">
          <pc:chgData name="Bathini, Karthik Suman" userId="S::kabathi@okstate.edu::9de8def9-6ad0-4db9-a552-ec2c8981c584" providerId="AD" clId="Web-{A6F07AE7-2CB7-F217-CF9C-69C2C2004A90}" dt="2024-04-27T20:31:08.536" v="2"/>
          <pc:sldLayoutMkLst>
            <pc:docMk/>
            <pc:sldMasterMk cId="0" sldId="2147483648"/>
            <pc:sldLayoutMk cId="0" sldId="2147483657"/>
          </pc:sldLayoutMkLst>
        </pc:sldLayoutChg>
        <pc:sldLayoutChg chg="del">
          <pc:chgData name="Bathini, Karthik Suman" userId="S::kabathi@okstate.edu::9de8def9-6ad0-4db9-a552-ec2c8981c584" providerId="AD" clId="Web-{A6F07AE7-2CB7-F217-CF9C-69C2C2004A90}" dt="2024-04-27T20:31:08.536" v="2"/>
          <pc:sldLayoutMkLst>
            <pc:docMk/>
            <pc:sldMasterMk cId="0" sldId="2147483648"/>
            <pc:sldLayoutMk cId="0" sldId="2147483658"/>
          </pc:sldLayoutMkLst>
        </pc:sldLayoutChg>
        <pc:sldLayoutChg chg="del">
          <pc:chgData name="Bathini, Karthik Suman" userId="S::kabathi@okstate.edu::9de8def9-6ad0-4db9-a552-ec2c8981c584" providerId="AD" clId="Web-{A6F07AE7-2CB7-F217-CF9C-69C2C2004A90}" dt="2024-04-27T20:31:08.536" v="2"/>
          <pc:sldLayoutMkLst>
            <pc:docMk/>
            <pc:sldMasterMk cId="0" sldId="2147483648"/>
            <pc:sldLayoutMk cId="0" sldId="2147483659"/>
          </pc:sldLayoutMkLst>
        </pc:sldLayoutChg>
      </pc:sldMasterChg>
      <pc:sldMasterChg chg="add addSldLayout modSldLayout">
        <pc:chgData name="Bathini, Karthik Suman" userId="S::kabathi@okstate.edu::9de8def9-6ad0-4db9-a552-ec2c8981c584" providerId="AD" clId="Web-{A6F07AE7-2CB7-F217-CF9C-69C2C2004A90}" dt="2024-04-27T20:31:08.536" v="2"/>
        <pc:sldMasterMkLst>
          <pc:docMk/>
          <pc:sldMasterMk cId="229024508" sldId="2147483660"/>
        </pc:sldMasterMkLst>
        <pc:sldLayoutChg chg="add mod replId">
          <pc:chgData name="Bathini, Karthik Suman" userId="S::kabathi@okstate.edu::9de8def9-6ad0-4db9-a552-ec2c8981c584" providerId="AD" clId="Web-{A6F07AE7-2CB7-F217-CF9C-69C2C2004A90}" dt="2024-04-27T20:31:08.536" v="2"/>
          <pc:sldLayoutMkLst>
            <pc:docMk/>
            <pc:sldMasterMk cId="229024508" sldId="2147483660"/>
            <pc:sldLayoutMk cId="2840237949" sldId="2147483661"/>
          </pc:sldLayoutMkLst>
        </pc:sldLayoutChg>
        <pc:sldLayoutChg chg="add mod replId">
          <pc:chgData name="Bathini, Karthik Suman" userId="S::kabathi@okstate.edu::9de8def9-6ad0-4db9-a552-ec2c8981c584" providerId="AD" clId="Web-{A6F07AE7-2CB7-F217-CF9C-69C2C2004A90}" dt="2024-04-27T20:31:08.536" v="2"/>
          <pc:sldLayoutMkLst>
            <pc:docMk/>
            <pc:sldMasterMk cId="229024508" sldId="2147483660"/>
            <pc:sldLayoutMk cId="862031417" sldId="2147483662"/>
          </pc:sldLayoutMkLst>
        </pc:sldLayoutChg>
        <pc:sldLayoutChg chg="add mod replId">
          <pc:chgData name="Bathini, Karthik Suman" userId="S::kabathi@okstate.edu::9de8def9-6ad0-4db9-a552-ec2c8981c584" providerId="AD" clId="Web-{A6F07AE7-2CB7-F217-CF9C-69C2C2004A90}" dt="2024-04-27T20:31:08.536" v="2"/>
          <pc:sldLayoutMkLst>
            <pc:docMk/>
            <pc:sldMasterMk cId="229024508" sldId="2147483660"/>
            <pc:sldLayoutMk cId="993947763" sldId="2147483663"/>
          </pc:sldLayoutMkLst>
        </pc:sldLayoutChg>
        <pc:sldLayoutChg chg="add mod replId">
          <pc:chgData name="Bathini, Karthik Suman" userId="S::kabathi@okstate.edu::9de8def9-6ad0-4db9-a552-ec2c8981c584" providerId="AD" clId="Web-{A6F07AE7-2CB7-F217-CF9C-69C2C2004A90}" dt="2024-04-27T20:31:08.536" v="2"/>
          <pc:sldLayoutMkLst>
            <pc:docMk/>
            <pc:sldMasterMk cId="229024508" sldId="2147483660"/>
            <pc:sldLayoutMk cId="4099797590" sldId="2147483664"/>
          </pc:sldLayoutMkLst>
        </pc:sldLayoutChg>
        <pc:sldLayoutChg chg="add mod replId">
          <pc:chgData name="Bathini, Karthik Suman" userId="S::kabathi@okstate.edu::9de8def9-6ad0-4db9-a552-ec2c8981c584" providerId="AD" clId="Web-{A6F07AE7-2CB7-F217-CF9C-69C2C2004A90}" dt="2024-04-27T20:31:08.536" v="2"/>
          <pc:sldLayoutMkLst>
            <pc:docMk/>
            <pc:sldMasterMk cId="229024508" sldId="2147483660"/>
            <pc:sldLayoutMk cId="2865007280" sldId="2147483665"/>
          </pc:sldLayoutMkLst>
        </pc:sldLayoutChg>
        <pc:sldLayoutChg chg="add mod replId">
          <pc:chgData name="Bathini, Karthik Suman" userId="S::kabathi@okstate.edu::9de8def9-6ad0-4db9-a552-ec2c8981c584" providerId="AD" clId="Web-{A6F07AE7-2CB7-F217-CF9C-69C2C2004A90}" dt="2024-04-27T20:31:08.536" v="2"/>
          <pc:sldLayoutMkLst>
            <pc:docMk/>
            <pc:sldMasterMk cId="229024508" sldId="2147483660"/>
            <pc:sldLayoutMk cId="861303075" sldId="2147483666"/>
          </pc:sldLayoutMkLst>
        </pc:sldLayoutChg>
        <pc:sldLayoutChg chg="add mod replId">
          <pc:chgData name="Bathini, Karthik Suman" userId="S::kabathi@okstate.edu::9de8def9-6ad0-4db9-a552-ec2c8981c584" providerId="AD" clId="Web-{A6F07AE7-2CB7-F217-CF9C-69C2C2004A90}" dt="2024-04-27T20:31:08.536" v="2"/>
          <pc:sldLayoutMkLst>
            <pc:docMk/>
            <pc:sldMasterMk cId="229024508" sldId="2147483660"/>
            <pc:sldLayoutMk cId="788416406" sldId="2147483667"/>
          </pc:sldLayoutMkLst>
        </pc:sldLayoutChg>
        <pc:sldLayoutChg chg="add mod replId">
          <pc:chgData name="Bathini, Karthik Suman" userId="S::kabathi@okstate.edu::9de8def9-6ad0-4db9-a552-ec2c8981c584" providerId="AD" clId="Web-{A6F07AE7-2CB7-F217-CF9C-69C2C2004A90}" dt="2024-04-27T20:31:08.536" v="2"/>
          <pc:sldLayoutMkLst>
            <pc:docMk/>
            <pc:sldMasterMk cId="229024508" sldId="2147483660"/>
            <pc:sldLayoutMk cId="696423622" sldId="2147483668"/>
          </pc:sldLayoutMkLst>
        </pc:sldLayoutChg>
        <pc:sldLayoutChg chg="add mod replId">
          <pc:chgData name="Bathini, Karthik Suman" userId="S::kabathi@okstate.edu::9de8def9-6ad0-4db9-a552-ec2c8981c584" providerId="AD" clId="Web-{A6F07AE7-2CB7-F217-CF9C-69C2C2004A90}" dt="2024-04-27T20:31:08.536" v="2"/>
          <pc:sldLayoutMkLst>
            <pc:docMk/>
            <pc:sldMasterMk cId="229024508" sldId="2147483660"/>
            <pc:sldLayoutMk cId="1382065247" sldId="2147483669"/>
          </pc:sldLayoutMkLst>
        </pc:sldLayoutChg>
        <pc:sldLayoutChg chg="add mod replId">
          <pc:chgData name="Bathini, Karthik Suman" userId="S::kabathi@okstate.edu::9de8def9-6ad0-4db9-a552-ec2c8981c584" providerId="AD" clId="Web-{A6F07AE7-2CB7-F217-CF9C-69C2C2004A90}" dt="2024-04-27T20:31:08.536" v="2"/>
          <pc:sldLayoutMkLst>
            <pc:docMk/>
            <pc:sldMasterMk cId="229024508" sldId="2147483660"/>
            <pc:sldLayoutMk cId="1739155805" sldId="2147483670"/>
          </pc:sldLayoutMkLst>
        </pc:sldLayoutChg>
        <pc:sldLayoutChg chg="add mod replId">
          <pc:chgData name="Bathini, Karthik Suman" userId="S::kabathi@okstate.edu::9de8def9-6ad0-4db9-a552-ec2c8981c584" providerId="AD" clId="Web-{A6F07AE7-2CB7-F217-CF9C-69C2C2004A90}" dt="2024-04-27T20:31:08.536" v="2"/>
          <pc:sldLayoutMkLst>
            <pc:docMk/>
            <pc:sldMasterMk cId="229024508" sldId="2147483660"/>
            <pc:sldLayoutMk cId="2974621167" sldId="2147483671"/>
          </pc:sldLayoutMkLst>
        </pc:sldLayoutChg>
      </pc:sldMasterChg>
    </pc:docChg>
  </pc:docChgLst>
  <pc:docChgLst>
    <pc:chgData name="Sen, Sunanda" userId="S::sunanda.sen@okstate.edu::d46ace83-3bf1-401c-b039-200d6a567807" providerId="AD" clId="Web-{EC755FF7-0019-D0CC-963B-98451A856CF9}"/>
    <pc:docChg chg="modSld">
      <pc:chgData name="Sen, Sunanda" userId="S::sunanda.sen@okstate.edu::d46ace83-3bf1-401c-b039-200d6a567807" providerId="AD" clId="Web-{EC755FF7-0019-D0CC-963B-98451A856CF9}" dt="2024-04-28T14:09:00.209" v="18" actId="20577"/>
      <pc:docMkLst>
        <pc:docMk/>
      </pc:docMkLst>
      <pc:sldChg chg="addSp delSp modSp">
        <pc:chgData name="Sen, Sunanda" userId="S::sunanda.sen@okstate.edu::d46ace83-3bf1-401c-b039-200d6a567807" providerId="AD" clId="Web-{EC755FF7-0019-D0CC-963B-98451A856CF9}" dt="2024-04-28T14:09:00.209" v="18" actId="20577"/>
        <pc:sldMkLst>
          <pc:docMk/>
          <pc:sldMk cId="3791764501" sldId="272"/>
        </pc:sldMkLst>
        <pc:spChg chg="del mod">
          <ac:chgData name="Sen, Sunanda" userId="S::sunanda.sen@okstate.edu::d46ace83-3bf1-401c-b039-200d6a567807" providerId="AD" clId="Web-{EC755FF7-0019-D0CC-963B-98451A856CF9}" dt="2024-04-28T14:08:09.520" v="8"/>
          <ac:spMkLst>
            <pc:docMk/>
            <pc:sldMk cId="3791764501" sldId="272"/>
            <ac:spMk id="3" creationId="{92033FE7-7BAB-83B7-864C-5C4BB6C4EA3E}"/>
          </ac:spMkLst>
        </pc:spChg>
        <pc:spChg chg="add mod">
          <ac:chgData name="Sen, Sunanda" userId="S::sunanda.sen@okstate.edu::d46ace83-3bf1-401c-b039-200d6a567807" providerId="AD" clId="Web-{EC755FF7-0019-D0CC-963B-98451A856CF9}" dt="2024-04-28T14:09:00.209" v="18" actId="20577"/>
          <ac:spMkLst>
            <pc:docMk/>
            <pc:sldMk cId="3791764501" sldId="272"/>
            <ac:spMk id="4" creationId="{0242EE4C-96A5-7170-1843-AEA8A5ADF623}"/>
          </ac:spMkLst>
        </pc:spChg>
      </pc:sldChg>
    </pc:docChg>
  </pc:docChgLst>
  <pc:docChgLst>
    <pc:chgData name="Sen, Sunanda" userId="S::sunanda.sen@okstate.edu::d46ace83-3bf1-401c-b039-200d6a567807" providerId="AD" clId="Web-{CC6E8997-C762-D0E4-C4F0-39D9D935442E}"/>
    <pc:docChg chg="addSld delSld modSld sldOrd">
      <pc:chgData name="Sen, Sunanda" userId="S::sunanda.sen@okstate.edu::d46ace83-3bf1-401c-b039-200d6a567807" providerId="AD" clId="Web-{CC6E8997-C762-D0E4-C4F0-39D9D935442E}" dt="2024-04-28T20:12:53.723" v="37" actId="14100"/>
      <pc:docMkLst>
        <pc:docMk/>
      </pc:docMkLst>
      <pc:sldChg chg="del">
        <pc:chgData name="Sen, Sunanda" userId="S::sunanda.sen@okstate.edu::d46ace83-3bf1-401c-b039-200d6a567807" providerId="AD" clId="Web-{CC6E8997-C762-D0E4-C4F0-39D9D935442E}" dt="2024-04-28T20:11:52.580" v="11"/>
        <pc:sldMkLst>
          <pc:docMk/>
          <pc:sldMk cId="1581614571" sldId="301"/>
        </pc:sldMkLst>
      </pc:sldChg>
      <pc:sldChg chg="addSp delSp modSp del mod modClrScheme chgLayout">
        <pc:chgData name="Sen, Sunanda" userId="S::sunanda.sen@okstate.edu::d46ace83-3bf1-401c-b039-200d6a567807" providerId="AD" clId="Web-{CC6E8997-C762-D0E4-C4F0-39D9D935442E}" dt="2024-04-28T20:12:23.816" v="33"/>
        <pc:sldMkLst>
          <pc:docMk/>
          <pc:sldMk cId="612031705" sldId="302"/>
        </pc:sldMkLst>
        <pc:spChg chg="del">
          <ac:chgData name="Sen, Sunanda" userId="S::sunanda.sen@okstate.edu::d46ace83-3bf1-401c-b039-200d6a567807" providerId="AD" clId="Web-{CC6E8997-C762-D0E4-C4F0-39D9D935442E}" dt="2024-04-28T20:09:03.199" v="0"/>
          <ac:spMkLst>
            <pc:docMk/>
            <pc:sldMk cId="612031705" sldId="302"/>
            <ac:spMk id="4" creationId="{775C01B3-AECC-4DE5-9792-D103861D5C52}"/>
          </ac:spMkLst>
        </pc:spChg>
        <pc:spChg chg="mod">
          <ac:chgData name="Sen, Sunanda" userId="S::sunanda.sen@okstate.edu::d46ace83-3bf1-401c-b039-200d6a567807" providerId="AD" clId="Web-{CC6E8997-C762-D0E4-C4F0-39D9D935442E}" dt="2024-04-28T20:11:20.704" v="6"/>
          <ac:spMkLst>
            <pc:docMk/>
            <pc:sldMk cId="612031705" sldId="302"/>
            <ac:spMk id="6" creationId="{00000000-0000-0000-0000-000000000000}"/>
          </ac:spMkLst>
        </pc:spChg>
        <pc:spChg chg="add mod">
          <ac:chgData name="Sen, Sunanda" userId="S::sunanda.sen@okstate.edu::d46ace83-3bf1-401c-b039-200d6a567807" providerId="AD" clId="Web-{CC6E8997-C762-D0E4-C4F0-39D9D935442E}" dt="2024-04-28T20:11:20.704" v="6"/>
          <ac:spMkLst>
            <pc:docMk/>
            <pc:sldMk cId="612031705" sldId="302"/>
            <ac:spMk id="12" creationId="{4C2A3B97-CAAE-5F7B-B3E9-A13EBE864B55}"/>
          </ac:spMkLst>
        </pc:spChg>
        <pc:spChg chg="add del mod">
          <ac:chgData name="Sen, Sunanda" userId="S::sunanda.sen@okstate.edu::d46ace83-3bf1-401c-b039-200d6a567807" providerId="AD" clId="Web-{CC6E8997-C762-D0E4-C4F0-39D9D935442E}" dt="2024-04-28T20:10:48.047" v="3"/>
          <ac:spMkLst>
            <pc:docMk/>
            <pc:sldMk cId="612031705" sldId="302"/>
            <ac:spMk id="14" creationId="{B02943CA-71D3-8E39-9AB2-5492ED3273B2}"/>
          </ac:spMkLst>
        </pc:spChg>
        <pc:spChg chg="add mod">
          <ac:chgData name="Sen, Sunanda" userId="S::sunanda.sen@okstate.edu::d46ace83-3bf1-401c-b039-200d6a567807" providerId="AD" clId="Web-{CC6E8997-C762-D0E4-C4F0-39D9D935442E}" dt="2024-04-28T20:11:20.704" v="6"/>
          <ac:spMkLst>
            <pc:docMk/>
            <pc:sldMk cId="612031705" sldId="302"/>
            <ac:spMk id="16" creationId="{465F4B42-5870-92F7-5D50-407AFDD3B500}"/>
          </ac:spMkLst>
        </pc:spChg>
        <pc:spChg chg="add del mod">
          <ac:chgData name="Sen, Sunanda" userId="S::sunanda.sen@okstate.edu::d46ace83-3bf1-401c-b039-200d6a567807" providerId="AD" clId="Web-{CC6E8997-C762-D0E4-C4F0-39D9D935442E}" dt="2024-04-28T20:11:20.704" v="6"/>
          <ac:spMkLst>
            <pc:docMk/>
            <pc:sldMk cId="612031705" sldId="302"/>
            <ac:spMk id="18" creationId="{6F941FA8-4E65-497A-ACA5-EA7E2E53DC0E}"/>
          </ac:spMkLst>
        </pc:spChg>
        <pc:spChg chg="add del mod">
          <ac:chgData name="Sen, Sunanda" userId="S::sunanda.sen@okstate.edu::d46ace83-3bf1-401c-b039-200d6a567807" providerId="AD" clId="Web-{CC6E8997-C762-D0E4-C4F0-39D9D935442E}" dt="2024-04-28T20:11:20.704" v="6"/>
          <ac:spMkLst>
            <pc:docMk/>
            <pc:sldMk cId="612031705" sldId="302"/>
            <ac:spMk id="19" creationId="{8826BFF4-05B9-8AFB-728E-B9FEE5D28706}"/>
          </ac:spMkLst>
        </pc:spChg>
        <pc:spChg chg="add del">
          <ac:chgData name="Sen, Sunanda" userId="S::sunanda.sen@okstate.edu::d46ace83-3bf1-401c-b039-200d6a567807" providerId="AD" clId="Web-{CC6E8997-C762-D0E4-C4F0-39D9D935442E}" dt="2024-04-28T20:10:48.015" v="2"/>
          <ac:spMkLst>
            <pc:docMk/>
            <pc:sldMk cId="612031705" sldId="302"/>
            <ac:spMk id="21" creationId="{951425B9-C6EC-A2E5-DE7F-77874EA64F65}"/>
          </ac:spMkLst>
        </pc:spChg>
        <pc:spChg chg="add del">
          <ac:chgData name="Sen, Sunanda" userId="S::sunanda.sen@okstate.edu::d46ace83-3bf1-401c-b039-200d6a567807" providerId="AD" clId="Web-{CC6E8997-C762-D0E4-C4F0-39D9D935442E}" dt="2024-04-28T20:10:56.797" v="4"/>
          <ac:spMkLst>
            <pc:docMk/>
            <pc:sldMk cId="612031705" sldId="302"/>
            <ac:spMk id="23" creationId="{951425B9-C6EC-A2E5-DE7F-77874EA64F65}"/>
          </ac:spMkLst>
        </pc:spChg>
        <pc:spChg chg="add mod">
          <ac:chgData name="Sen, Sunanda" userId="S::sunanda.sen@okstate.edu::d46ace83-3bf1-401c-b039-200d6a567807" providerId="AD" clId="Web-{CC6E8997-C762-D0E4-C4F0-39D9D935442E}" dt="2024-04-28T20:11:20.704" v="6"/>
          <ac:spMkLst>
            <pc:docMk/>
            <pc:sldMk cId="612031705" sldId="302"/>
            <ac:spMk id="24" creationId="{E56459C7-A3AB-4775-E5EA-330E20DDAB3C}"/>
          </ac:spMkLst>
        </pc:spChg>
        <pc:graphicFrameChg chg="add mod modGraphic">
          <ac:chgData name="Sen, Sunanda" userId="S::sunanda.sen@okstate.edu::d46ace83-3bf1-401c-b039-200d6a567807" providerId="AD" clId="Web-{CC6E8997-C762-D0E4-C4F0-39D9D935442E}" dt="2024-04-28T20:11:20.704" v="6"/>
          <ac:graphicFrameMkLst>
            <pc:docMk/>
            <pc:sldMk cId="612031705" sldId="302"/>
            <ac:graphicFrameMk id="8" creationId="{B9D4FF98-2D6F-591E-BA73-47A4D996EE9D}"/>
          </ac:graphicFrameMkLst>
        </pc:graphicFrameChg>
      </pc:sldChg>
      <pc:sldChg chg="add ord replId">
        <pc:chgData name="Sen, Sunanda" userId="S::sunanda.sen@okstate.edu::d46ace83-3bf1-401c-b039-200d6a567807" providerId="AD" clId="Web-{CC6E8997-C762-D0E4-C4F0-39D9D935442E}" dt="2024-04-28T20:11:49.924" v="10"/>
        <pc:sldMkLst>
          <pc:docMk/>
          <pc:sldMk cId="1120704674" sldId="304"/>
        </pc:sldMkLst>
      </pc:sldChg>
      <pc:sldChg chg="new del">
        <pc:chgData name="Sen, Sunanda" userId="S::sunanda.sen@okstate.edu::d46ace83-3bf1-401c-b039-200d6a567807" providerId="AD" clId="Web-{CC6E8997-C762-D0E4-C4F0-39D9D935442E}" dt="2024-04-28T20:11:42.174" v="8"/>
        <pc:sldMkLst>
          <pc:docMk/>
          <pc:sldMk cId="2133534088" sldId="304"/>
        </pc:sldMkLst>
      </pc:sldChg>
      <pc:sldChg chg="addSp delSp modSp add del replId">
        <pc:chgData name="Sen, Sunanda" userId="S::sunanda.sen@okstate.edu::d46ace83-3bf1-401c-b039-200d6a567807" providerId="AD" clId="Web-{CC6E8997-C762-D0E4-C4F0-39D9D935442E}" dt="2024-04-28T20:12:53.723" v="37" actId="14100"/>
        <pc:sldMkLst>
          <pc:docMk/>
          <pc:sldMk cId="262851386" sldId="305"/>
        </pc:sldMkLst>
        <pc:spChg chg="mod">
          <ac:chgData name="Sen, Sunanda" userId="S::sunanda.sen@okstate.edu::d46ace83-3bf1-401c-b039-200d6a567807" providerId="AD" clId="Web-{CC6E8997-C762-D0E4-C4F0-39D9D935442E}" dt="2024-04-28T20:12:13.925" v="31" actId="20577"/>
          <ac:spMkLst>
            <pc:docMk/>
            <pc:sldMk cId="262851386" sldId="305"/>
            <ac:spMk id="6" creationId="{00000000-0000-0000-0000-000000000000}"/>
          </ac:spMkLst>
        </pc:spChg>
        <pc:graphicFrameChg chg="del">
          <ac:chgData name="Sen, Sunanda" userId="S::sunanda.sen@okstate.edu::d46ace83-3bf1-401c-b039-200d6a567807" providerId="AD" clId="Web-{CC6E8997-C762-D0E4-C4F0-39D9D935442E}" dt="2024-04-28T20:12:02.925" v="13"/>
          <ac:graphicFrameMkLst>
            <pc:docMk/>
            <pc:sldMk cId="262851386" sldId="305"/>
            <ac:graphicFrameMk id="2" creationId="{87485F30-B7C1-694A-0580-A007DFBB39CD}"/>
          </ac:graphicFrameMkLst>
        </pc:graphicFrameChg>
        <pc:graphicFrameChg chg="add mod">
          <ac:chgData name="Sen, Sunanda" userId="S::sunanda.sen@okstate.edu::d46ace83-3bf1-401c-b039-200d6a567807" providerId="AD" clId="Web-{CC6E8997-C762-D0E4-C4F0-39D9D935442E}" dt="2024-04-28T20:12:53.723" v="37" actId="14100"/>
          <ac:graphicFrameMkLst>
            <pc:docMk/>
            <pc:sldMk cId="262851386" sldId="305"/>
            <ac:graphicFrameMk id="4" creationId="{2BDF00E1-3EF0-BFF2-3C6E-508C3A82AFA3}"/>
          </ac:graphicFrameMkLst>
        </pc:graphicFrameChg>
      </pc:sldChg>
      <pc:sldChg chg="del">
        <pc:chgData name="Sen, Sunanda" userId="S::sunanda.sen@okstate.edu::d46ace83-3bf1-401c-b039-200d6a567807" providerId="AD" clId="Web-{CC6E8997-C762-D0E4-C4F0-39D9D935442E}" dt="2024-04-28T20:12:48.004" v="36"/>
        <pc:sldMkLst>
          <pc:docMk/>
          <pc:sldMk cId="2133534088" sldId="306"/>
        </pc:sldMkLst>
      </pc:sldChg>
      <pc:sldChg chg="del">
        <pc:chgData name="Sen, Sunanda" userId="S::sunanda.sen@okstate.edu::d46ace83-3bf1-401c-b039-200d6a567807" providerId="AD" clId="Web-{CC6E8997-C762-D0E4-C4F0-39D9D935442E}" dt="2024-04-28T20:12:42.910" v="35"/>
        <pc:sldMkLst>
          <pc:docMk/>
          <pc:sldMk cId="1951171233" sldId="307"/>
        </pc:sldMkLst>
      </pc:sldChg>
    </pc:docChg>
  </pc:docChgLst>
  <pc:docChgLst>
    <pc:chgData name="Sen, Sunanda" userId="S::sunanda.sen@okstate.edu::d46ace83-3bf1-401c-b039-200d6a567807" providerId="AD" clId="Web-{AC8807E1-E594-CD29-1F30-A7C85E2E32D3}"/>
    <pc:docChg chg="modSld">
      <pc:chgData name="Sen, Sunanda" userId="S::sunanda.sen@okstate.edu::d46ace83-3bf1-401c-b039-200d6a567807" providerId="AD" clId="Web-{AC8807E1-E594-CD29-1F30-A7C85E2E32D3}" dt="2024-04-28T20:25:02.471" v="4"/>
      <pc:docMkLst>
        <pc:docMk/>
      </pc:docMkLst>
      <pc:sldChg chg="modSp">
        <pc:chgData name="Sen, Sunanda" userId="S::sunanda.sen@okstate.edu::d46ace83-3bf1-401c-b039-200d6a567807" providerId="AD" clId="Web-{AC8807E1-E594-CD29-1F30-A7C85E2E32D3}" dt="2024-04-28T20:25:02.471" v="4"/>
        <pc:sldMkLst>
          <pc:docMk/>
          <pc:sldMk cId="262851386" sldId="305"/>
        </pc:sldMkLst>
        <pc:spChg chg="mod">
          <ac:chgData name="Sen, Sunanda" userId="S::sunanda.sen@okstate.edu::d46ace83-3bf1-401c-b039-200d6a567807" providerId="AD" clId="Web-{AC8807E1-E594-CD29-1F30-A7C85E2E32D3}" dt="2024-04-28T20:25:02.424" v="0"/>
          <ac:spMkLst>
            <pc:docMk/>
            <pc:sldMk cId="262851386" sldId="305"/>
            <ac:spMk id="5" creationId="{603ADEF7-C963-4304-8B5D-40EF131C6831}"/>
          </ac:spMkLst>
        </pc:spChg>
        <pc:spChg chg="mod">
          <ac:chgData name="Sen, Sunanda" userId="S::sunanda.sen@okstate.edu::d46ace83-3bf1-401c-b039-200d6a567807" providerId="AD" clId="Web-{AC8807E1-E594-CD29-1F30-A7C85E2E32D3}" dt="2024-04-28T20:25:02.424" v="1"/>
          <ac:spMkLst>
            <pc:docMk/>
            <pc:sldMk cId="262851386" sldId="305"/>
            <ac:spMk id="8" creationId="{EB79E3F6-D38A-4664-BB23-7A057A3D5D3E}"/>
          </ac:spMkLst>
        </pc:spChg>
        <pc:spChg chg="mod">
          <ac:chgData name="Sen, Sunanda" userId="S::sunanda.sen@okstate.edu::d46ace83-3bf1-401c-b039-200d6a567807" providerId="AD" clId="Web-{AC8807E1-E594-CD29-1F30-A7C85E2E32D3}" dt="2024-04-28T20:25:02.424" v="2"/>
          <ac:spMkLst>
            <pc:docMk/>
            <pc:sldMk cId="262851386" sldId="305"/>
            <ac:spMk id="10" creationId="{3C8CB2DF-FF1A-4DAD-8063-23F0FC09E48A}"/>
          </ac:spMkLst>
        </pc:spChg>
        <pc:spChg chg="mod">
          <ac:chgData name="Sen, Sunanda" userId="S::sunanda.sen@okstate.edu::d46ace83-3bf1-401c-b039-200d6a567807" providerId="AD" clId="Web-{AC8807E1-E594-CD29-1F30-A7C85E2E32D3}" dt="2024-04-28T20:25:02.424" v="3"/>
          <ac:spMkLst>
            <pc:docMk/>
            <pc:sldMk cId="262851386" sldId="305"/>
            <ac:spMk id="12" creationId="{1E2419ED-825D-4954-A577-9891C3A67384}"/>
          </ac:spMkLst>
        </pc:spChg>
        <pc:spChg chg="mod">
          <ac:chgData name="Sen, Sunanda" userId="S::sunanda.sen@okstate.edu::d46ace83-3bf1-401c-b039-200d6a567807" providerId="AD" clId="Web-{AC8807E1-E594-CD29-1F30-A7C85E2E32D3}" dt="2024-04-28T20:25:02.471" v="4"/>
          <ac:spMkLst>
            <pc:docMk/>
            <pc:sldMk cId="262851386" sldId="305"/>
            <ac:spMk id="14" creationId="{BE50B451-9C36-46A6-AFF9-DB1E5151F283}"/>
          </ac:spMkLst>
        </pc:spChg>
      </pc:sldChg>
    </pc:docChg>
  </pc:docChgLst>
  <pc:docChgLst>
    <pc:chgData name="Sen, Sunanda" userId="S::sunanda.sen@okstate.edu::d46ace83-3bf1-401c-b039-200d6a567807" providerId="AD" clId="Web-{99A33E12-EBA4-6318-1386-9E4F1348A288}"/>
    <pc:docChg chg="addSld delSld modSld">
      <pc:chgData name="Sen, Sunanda" userId="S::sunanda.sen@okstate.edu::d46ace83-3bf1-401c-b039-200d6a567807" providerId="AD" clId="Web-{99A33E12-EBA4-6318-1386-9E4F1348A288}" dt="2024-04-28T21:11:12.988" v="57" actId="14100"/>
      <pc:docMkLst>
        <pc:docMk/>
      </pc:docMkLst>
      <pc:sldChg chg="modSp">
        <pc:chgData name="Sen, Sunanda" userId="S::sunanda.sen@okstate.edu::d46ace83-3bf1-401c-b039-200d6a567807" providerId="AD" clId="Web-{99A33E12-EBA4-6318-1386-9E4F1348A288}" dt="2024-04-28T21:11:12.988" v="57" actId="14100"/>
        <pc:sldMkLst>
          <pc:docMk/>
          <pc:sldMk cId="2362526995" sldId="289"/>
        </pc:sldMkLst>
        <pc:spChg chg="mod">
          <ac:chgData name="Sen, Sunanda" userId="S::sunanda.sen@okstate.edu::d46ace83-3bf1-401c-b039-200d6a567807" providerId="AD" clId="Web-{99A33E12-EBA4-6318-1386-9E4F1348A288}" dt="2024-04-28T21:11:12.988" v="57" actId="14100"/>
          <ac:spMkLst>
            <pc:docMk/>
            <pc:sldMk cId="2362526995" sldId="289"/>
            <ac:spMk id="2" creationId="{750CA7EF-20EF-52EB-14E3-19FD3253DC12}"/>
          </ac:spMkLst>
        </pc:spChg>
      </pc:sldChg>
      <pc:sldChg chg="modSp">
        <pc:chgData name="Sen, Sunanda" userId="S::sunanda.sen@okstate.edu::d46ace83-3bf1-401c-b039-200d6a567807" providerId="AD" clId="Web-{99A33E12-EBA4-6318-1386-9E4F1348A288}" dt="2024-04-28T20:53:02.569" v="52" actId="20577"/>
        <pc:sldMkLst>
          <pc:docMk/>
          <pc:sldMk cId="1120704674" sldId="304"/>
        </pc:sldMkLst>
        <pc:spChg chg="mod">
          <ac:chgData name="Sen, Sunanda" userId="S::sunanda.sen@okstate.edu::d46ace83-3bf1-401c-b039-200d6a567807" providerId="AD" clId="Web-{99A33E12-EBA4-6318-1386-9E4F1348A288}" dt="2024-04-28T20:53:02.569" v="52" actId="20577"/>
          <ac:spMkLst>
            <pc:docMk/>
            <pc:sldMk cId="1120704674" sldId="304"/>
            <ac:spMk id="3" creationId="{6866AD5D-BF7D-4ADB-A5DD-8CF7373B5B05}"/>
          </ac:spMkLst>
        </pc:spChg>
      </pc:sldChg>
      <pc:sldChg chg="modSp">
        <pc:chgData name="Sen, Sunanda" userId="S::sunanda.sen@okstate.edu::d46ace83-3bf1-401c-b039-200d6a567807" providerId="AD" clId="Web-{99A33E12-EBA4-6318-1386-9E4F1348A288}" dt="2024-04-28T21:10:00.124" v="54" actId="1076"/>
        <pc:sldMkLst>
          <pc:docMk/>
          <pc:sldMk cId="262851386" sldId="305"/>
        </pc:sldMkLst>
        <pc:spChg chg="mod">
          <ac:chgData name="Sen, Sunanda" userId="S::sunanda.sen@okstate.edu::d46ace83-3bf1-401c-b039-200d6a567807" providerId="AD" clId="Web-{99A33E12-EBA4-6318-1386-9E4F1348A288}" dt="2024-04-28T21:10:00.124" v="54" actId="1076"/>
          <ac:spMkLst>
            <pc:docMk/>
            <pc:sldMk cId="262851386" sldId="305"/>
            <ac:spMk id="3" creationId="{B0826BB1-8BA5-42B5-96AC-68FD806F81B5}"/>
          </ac:spMkLst>
        </pc:spChg>
        <pc:spChg chg="mod">
          <ac:chgData name="Sen, Sunanda" userId="S::sunanda.sen@okstate.edu::d46ace83-3bf1-401c-b039-200d6a567807" providerId="AD" clId="Web-{99A33E12-EBA4-6318-1386-9E4F1348A288}" dt="2024-04-28T20:50:59.905" v="25" actId="14100"/>
          <ac:spMkLst>
            <pc:docMk/>
            <pc:sldMk cId="262851386" sldId="305"/>
            <ac:spMk id="5" creationId="{603ADEF7-C963-4304-8B5D-40EF131C6831}"/>
          </ac:spMkLst>
        </pc:spChg>
        <pc:spChg chg="mod">
          <ac:chgData name="Sen, Sunanda" userId="S::sunanda.sen@okstate.edu::d46ace83-3bf1-401c-b039-200d6a567807" providerId="AD" clId="Web-{99A33E12-EBA4-6318-1386-9E4F1348A288}" dt="2024-04-28T21:09:56.499" v="53" actId="1076"/>
          <ac:spMkLst>
            <pc:docMk/>
            <pc:sldMk cId="262851386" sldId="305"/>
            <ac:spMk id="7" creationId="{BF4C3E5B-2E7C-4617-803C-9FDEB2FC8C7F}"/>
          </ac:spMkLst>
        </pc:spChg>
        <pc:spChg chg="mod">
          <ac:chgData name="Sen, Sunanda" userId="S::sunanda.sen@okstate.edu::d46ace83-3bf1-401c-b039-200d6a567807" providerId="AD" clId="Web-{99A33E12-EBA4-6318-1386-9E4F1348A288}" dt="2024-04-28T20:51:08.389" v="26" actId="14100"/>
          <ac:spMkLst>
            <pc:docMk/>
            <pc:sldMk cId="262851386" sldId="305"/>
            <ac:spMk id="10" creationId="{3C8CB2DF-FF1A-4DAD-8063-23F0FC09E48A}"/>
          </ac:spMkLst>
        </pc:spChg>
      </pc:sldChg>
      <pc:sldChg chg="addSp delSp modSp new del">
        <pc:chgData name="Sen, Sunanda" userId="S::sunanda.sen@okstate.edu::d46ace83-3bf1-401c-b039-200d6a567807" providerId="AD" clId="Web-{99A33E12-EBA4-6318-1386-9E4F1348A288}" dt="2024-04-28T20:50:42.717" v="23"/>
        <pc:sldMkLst>
          <pc:docMk/>
          <pc:sldMk cId="1426338630" sldId="307"/>
        </pc:sldMkLst>
        <pc:spChg chg="add del mod">
          <ac:chgData name="Sen, Sunanda" userId="S::sunanda.sen@okstate.edu::d46ace83-3bf1-401c-b039-200d6a567807" providerId="AD" clId="Web-{99A33E12-EBA4-6318-1386-9E4F1348A288}" dt="2024-04-28T20:50:37.263" v="20"/>
          <ac:spMkLst>
            <pc:docMk/>
            <pc:sldMk cId="1426338630" sldId="307"/>
            <ac:spMk id="5" creationId="{36015D4A-D976-F9E3-387D-6F1105F25EF0}"/>
          </ac:spMkLst>
        </pc:spChg>
      </pc:sldChg>
    </pc:docChg>
  </pc:docChgLst>
  <pc:docChgLst>
    <pc:chgData name="Bathini, Karthik Suman" userId="S::kabathi@okstate.edu::9de8def9-6ad0-4db9-a552-ec2c8981c584" providerId="AD" clId="Web-{FE5C4694-28D8-2A2B-2171-09C9BF47628C}"/>
    <pc:docChg chg="modSld sldOrd">
      <pc:chgData name="Bathini, Karthik Suman" userId="S::kabathi@okstate.edu::9de8def9-6ad0-4db9-a552-ec2c8981c584" providerId="AD" clId="Web-{FE5C4694-28D8-2A2B-2171-09C9BF47628C}" dt="2024-04-28T21:51:07.713" v="478" actId="1076"/>
      <pc:docMkLst>
        <pc:docMk/>
      </pc:docMkLst>
      <pc:sldChg chg="ord">
        <pc:chgData name="Bathini, Karthik Suman" userId="S::kabathi@okstate.edu::9de8def9-6ad0-4db9-a552-ec2c8981c584" providerId="AD" clId="Web-{FE5C4694-28D8-2A2B-2171-09C9BF47628C}" dt="2024-04-28T20:57:58.422" v="346"/>
        <pc:sldMkLst>
          <pc:docMk/>
          <pc:sldMk cId="2496825830" sldId="278"/>
        </pc:sldMkLst>
      </pc:sldChg>
      <pc:sldChg chg="addSp delSp modSp mod modClrScheme chgLayout">
        <pc:chgData name="Bathini, Karthik Suman" userId="S::kabathi@okstate.edu::9de8def9-6ad0-4db9-a552-ec2c8981c584" providerId="AD" clId="Web-{FE5C4694-28D8-2A2B-2171-09C9BF47628C}" dt="2024-04-28T21:17:13.167" v="468" actId="1076"/>
        <pc:sldMkLst>
          <pc:docMk/>
          <pc:sldMk cId="2263477384" sldId="283"/>
        </pc:sldMkLst>
        <pc:spChg chg="add del mod ord">
          <ac:chgData name="Bathini, Karthik Suman" userId="S::kabathi@okstate.edu::9de8def9-6ad0-4db9-a552-ec2c8981c584" providerId="AD" clId="Web-{FE5C4694-28D8-2A2B-2171-09C9BF47628C}" dt="2024-04-28T19:36:56.861" v="3"/>
          <ac:spMkLst>
            <pc:docMk/>
            <pc:sldMk cId="2263477384" sldId="283"/>
            <ac:spMk id="2" creationId="{ACE29101-8781-7E0F-6AF4-9A610A0C7067}"/>
          </ac:spMkLst>
        </pc:spChg>
        <pc:spChg chg="add del mod ord">
          <ac:chgData name="Bathini, Karthik Suman" userId="S::kabathi@okstate.edu::9de8def9-6ad0-4db9-a552-ec2c8981c584" providerId="AD" clId="Web-{FE5C4694-28D8-2A2B-2171-09C9BF47628C}" dt="2024-04-28T19:36:56.861" v="3"/>
          <ac:spMkLst>
            <pc:docMk/>
            <pc:sldMk cId="2263477384" sldId="283"/>
            <ac:spMk id="4" creationId="{4D2CF4A9-3DB0-5382-5C06-664C0B4AB5E7}"/>
          </ac:spMkLst>
        </pc:spChg>
        <pc:spChg chg="add mod">
          <ac:chgData name="Bathini, Karthik Suman" userId="S::kabathi@okstate.edu::9de8def9-6ad0-4db9-a552-ec2c8981c584" providerId="AD" clId="Web-{FE5C4694-28D8-2A2B-2171-09C9BF47628C}" dt="2024-04-28T21:17:13.167" v="468" actId="1076"/>
          <ac:spMkLst>
            <pc:docMk/>
            <pc:sldMk cId="2263477384" sldId="283"/>
            <ac:spMk id="5" creationId="{36B10482-C81A-785B-4050-4C81CB490FA8}"/>
          </ac:spMkLst>
        </pc:spChg>
        <pc:picChg chg="mod">
          <ac:chgData name="Bathini, Karthik Suman" userId="S::kabathi@okstate.edu::9de8def9-6ad0-4db9-a552-ec2c8981c584" providerId="AD" clId="Web-{FE5C4694-28D8-2A2B-2171-09C9BF47628C}" dt="2024-04-28T19:37:29.206" v="10" actId="14100"/>
          <ac:picMkLst>
            <pc:docMk/>
            <pc:sldMk cId="2263477384" sldId="283"/>
            <ac:picMk id="3" creationId="{3E84DFAB-A7A0-BE4F-FA5C-94749CA28A1C}"/>
          </ac:picMkLst>
        </pc:picChg>
      </pc:sldChg>
      <pc:sldChg chg="addSp modSp">
        <pc:chgData name="Bathini, Karthik Suman" userId="S::kabathi@okstate.edu::9de8def9-6ad0-4db9-a552-ec2c8981c584" providerId="AD" clId="Web-{FE5C4694-28D8-2A2B-2171-09C9BF47628C}" dt="2024-04-28T21:51:07.713" v="478" actId="1076"/>
        <pc:sldMkLst>
          <pc:docMk/>
          <pc:sldMk cId="3068091735" sldId="285"/>
        </pc:sldMkLst>
        <pc:spChg chg="add mod">
          <ac:chgData name="Bathini, Karthik Suman" userId="S::kabathi@okstate.edu::9de8def9-6ad0-4db9-a552-ec2c8981c584" providerId="AD" clId="Web-{FE5C4694-28D8-2A2B-2171-09C9BF47628C}" dt="2024-04-28T21:51:07.713" v="478" actId="1076"/>
          <ac:spMkLst>
            <pc:docMk/>
            <pc:sldMk cId="3068091735" sldId="285"/>
            <ac:spMk id="3" creationId="{A5061F6D-D88E-213C-BE7D-C5A7B21B42C5}"/>
          </ac:spMkLst>
        </pc:spChg>
        <pc:picChg chg="mod">
          <ac:chgData name="Bathini, Karthik Suman" userId="S::kabathi@okstate.edu::9de8def9-6ad0-4db9-a552-ec2c8981c584" providerId="AD" clId="Web-{FE5C4694-28D8-2A2B-2171-09C9BF47628C}" dt="2024-04-28T19:39:30.804" v="26" actId="14100"/>
          <ac:picMkLst>
            <pc:docMk/>
            <pc:sldMk cId="3068091735" sldId="285"/>
            <ac:picMk id="2" creationId="{A46D4247-C24D-E8CB-0B2A-D1D17F9F6663}"/>
          </ac:picMkLst>
        </pc:picChg>
      </pc:sldChg>
      <pc:sldChg chg="addSp modSp">
        <pc:chgData name="Bathini, Karthik Suman" userId="S::kabathi@okstate.edu::9de8def9-6ad0-4db9-a552-ec2c8981c584" providerId="AD" clId="Web-{FE5C4694-28D8-2A2B-2171-09C9BF47628C}" dt="2024-04-28T21:17:52.043" v="476" actId="1076"/>
        <pc:sldMkLst>
          <pc:docMk/>
          <pc:sldMk cId="368979105" sldId="287"/>
        </pc:sldMkLst>
        <pc:spChg chg="add mod">
          <ac:chgData name="Bathini, Karthik Suman" userId="S::kabathi@okstate.edu::9de8def9-6ad0-4db9-a552-ec2c8981c584" providerId="AD" clId="Web-{FE5C4694-28D8-2A2B-2171-09C9BF47628C}" dt="2024-04-28T21:17:52.043" v="476" actId="1076"/>
          <ac:spMkLst>
            <pc:docMk/>
            <pc:sldMk cId="368979105" sldId="287"/>
            <ac:spMk id="2" creationId="{976BF4DA-1CD0-7D12-1F45-55A016151862}"/>
          </ac:spMkLst>
        </pc:spChg>
        <pc:picChg chg="mod">
          <ac:chgData name="Bathini, Karthik Suman" userId="S::kabathi@okstate.edu::9de8def9-6ad0-4db9-a552-ec2c8981c584" providerId="AD" clId="Web-{FE5C4694-28D8-2A2B-2171-09C9BF47628C}" dt="2024-04-28T19:45:42.587" v="39" actId="14100"/>
          <ac:picMkLst>
            <pc:docMk/>
            <pc:sldMk cId="368979105" sldId="287"/>
            <ac:picMk id="8" creationId="{1CC1B445-DC84-9D34-D722-BA13BA210A1C}"/>
          </ac:picMkLst>
        </pc:picChg>
      </pc:sldChg>
      <pc:sldChg chg="addSp modSp">
        <pc:chgData name="Bathini, Karthik Suman" userId="S::kabathi@okstate.edu::9de8def9-6ad0-4db9-a552-ec2c8981c584" providerId="AD" clId="Web-{FE5C4694-28D8-2A2B-2171-09C9BF47628C}" dt="2024-04-28T20:56:55.795" v="343" actId="20577"/>
        <pc:sldMkLst>
          <pc:docMk/>
          <pc:sldMk cId="2362526995" sldId="289"/>
        </pc:sldMkLst>
        <pc:spChg chg="add mod">
          <ac:chgData name="Bathini, Karthik Suman" userId="S::kabathi@okstate.edu::9de8def9-6ad0-4db9-a552-ec2c8981c584" providerId="AD" clId="Web-{FE5C4694-28D8-2A2B-2171-09C9BF47628C}" dt="2024-04-28T20:56:55.795" v="343" actId="20577"/>
          <ac:spMkLst>
            <pc:docMk/>
            <pc:sldMk cId="2362526995" sldId="289"/>
            <ac:spMk id="2" creationId="{750CA7EF-20EF-52EB-14E3-19FD3253DC12}"/>
          </ac:spMkLst>
        </pc:spChg>
        <pc:picChg chg="mod">
          <ac:chgData name="Bathini, Karthik Suman" userId="S::kabathi@okstate.edu::9de8def9-6ad0-4db9-a552-ec2c8981c584" providerId="AD" clId="Web-{FE5C4694-28D8-2A2B-2171-09C9BF47628C}" dt="2024-04-28T19:47:05.387" v="50" actId="14100"/>
          <ac:picMkLst>
            <pc:docMk/>
            <pc:sldMk cId="2362526995" sldId="289"/>
            <ac:picMk id="7" creationId="{D0CA5D03-3573-9E05-7D78-01308DAF50A1}"/>
          </ac:picMkLst>
        </pc:picChg>
      </pc:sldChg>
      <pc:sldChg chg="addSp modSp">
        <pc:chgData name="Bathini, Karthik Suman" userId="S::kabathi@okstate.edu::9de8def9-6ad0-4db9-a552-ec2c8981c584" providerId="AD" clId="Web-{FE5C4694-28D8-2A2B-2171-09C9BF47628C}" dt="2024-04-28T20:42:01.007" v="278" actId="20577"/>
        <pc:sldMkLst>
          <pc:docMk/>
          <pc:sldMk cId="2615488265" sldId="291"/>
        </pc:sldMkLst>
        <pc:spChg chg="add mod">
          <ac:chgData name="Bathini, Karthik Suman" userId="S::kabathi@okstate.edu::9de8def9-6ad0-4db9-a552-ec2c8981c584" providerId="AD" clId="Web-{FE5C4694-28D8-2A2B-2171-09C9BF47628C}" dt="2024-04-28T20:42:01.007" v="278" actId="20577"/>
          <ac:spMkLst>
            <pc:docMk/>
            <pc:sldMk cId="2615488265" sldId="291"/>
            <ac:spMk id="2" creationId="{19DBC853-81C0-781F-9060-EEADD743A8FD}"/>
          </ac:spMkLst>
        </pc:spChg>
        <pc:picChg chg="mod">
          <ac:chgData name="Bathini, Karthik Suman" userId="S::kabathi@okstate.edu::9de8def9-6ad0-4db9-a552-ec2c8981c584" providerId="AD" clId="Web-{FE5C4694-28D8-2A2B-2171-09C9BF47628C}" dt="2024-04-28T19:50:49.723" v="93" actId="14100"/>
          <ac:picMkLst>
            <pc:docMk/>
            <pc:sldMk cId="2615488265" sldId="291"/>
            <ac:picMk id="8" creationId="{7293EA74-CB2E-5340-B026-F5DDB7119D3C}"/>
          </ac:picMkLst>
        </pc:picChg>
      </pc:sldChg>
      <pc:sldChg chg="addSp delSp modSp">
        <pc:chgData name="Bathini, Karthik Suman" userId="S::kabathi@okstate.edu::9de8def9-6ad0-4db9-a552-ec2c8981c584" providerId="AD" clId="Web-{FE5C4694-28D8-2A2B-2171-09C9BF47628C}" dt="2024-04-28T21:18:09.044" v="477" actId="1076"/>
        <pc:sldMkLst>
          <pc:docMk/>
          <pc:sldMk cId="387997691" sldId="295"/>
        </pc:sldMkLst>
        <pc:spChg chg="add del mod">
          <ac:chgData name="Bathini, Karthik Suman" userId="S::kabathi@okstate.edu::9de8def9-6ad0-4db9-a552-ec2c8981c584" providerId="AD" clId="Web-{FE5C4694-28D8-2A2B-2171-09C9BF47628C}" dt="2024-04-28T21:18:09.044" v="477" actId="1076"/>
          <ac:spMkLst>
            <pc:docMk/>
            <pc:sldMk cId="387997691" sldId="295"/>
            <ac:spMk id="3" creationId="{495A1B31-9F9D-12DF-051B-15B5ABC94BCB}"/>
          </ac:spMkLst>
        </pc:spChg>
        <pc:picChg chg="mod">
          <ac:chgData name="Bathini, Karthik Suman" userId="S::kabathi@okstate.edu::9de8def9-6ad0-4db9-a552-ec2c8981c584" providerId="AD" clId="Web-{FE5C4694-28D8-2A2B-2171-09C9BF47628C}" dt="2024-04-28T19:49:30.267" v="73" actId="14100"/>
          <ac:picMkLst>
            <pc:docMk/>
            <pc:sldMk cId="387997691" sldId="295"/>
            <ac:picMk id="2" creationId="{954657E2-F07F-05BF-3D3B-5CBBA21D9732}"/>
          </ac:picMkLst>
        </pc:picChg>
      </pc:sldChg>
    </pc:docChg>
  </pc:docChgLst>
  <pc:docChgLst>
    <pc:chgData name="Sen, Sunanda" userId="S::sunanda.sen@okstate.edu::d46ace83-3bf1-401c-b039-200d6a567807" providerId="AD" clId="Web-{F54E8994-8091-04BB-AE42-58C1A9C91F00}"/>
    <pc:docChg chg="modSld">
      <pc:chgData name="Sen, Sunanda" userId="S::sunanda.sen@okstate.edu::d46ace83-3bf1-401c-b039-200d6a567807" providerId="AD" clId="Web-{F54E8994-8091-04BB-AE42-58C1A9C91F00}" dt="2024-04-28T14:45:16.568" v="6" actId="20577"/>
      <pc:docMkLst>
        <pc:docMk/>
      </pc:docMkLst>
      <pc:sldChg chg="modSp">
        <pc:chgData name="Sen, Sunanda" userId="S::sunanda.sen@okstate.edu::d46ace83-3bf1-401c-b039-200d6a567807" providerId="AD" clId="Web-{F54E8994-8091-04BB-AE42-58C1A9C91F00}" dt="2024-04-28T14:45:16.568" v="6" actId="20577"/>
        <pc:sldMkLst>
          <pc:docMk/>
          <pc:sldMk cId="3791764501" sldId="272"/>
        </pc:sldMkLst>
        <pc:spChg chg="mod">
          <ac:chgData name="Sen, Sunanda" userId="S::sunanda.sen@okstate.edu::d46ace83-3bf1-401c-b039-200d6a567807" providerId="AD" clId="Web-{F54E8994-8091-04BB-AE42-58C1A9C91F00}" dt="2024-04-28T14:45:16.568" v="6" actId="20577"/>
          <ac:spMkLst>
            <pc:docMk/>
            <pc:sldMk cId="3791764501" sldId="272"/>
            <ac:spMk id="12" creationId="{B43B8949-5B24-4FA9-BB05-223113038AB8}"/>
          </ac:spMkLst>
        </pc:spChg>
        <pc:graphicFrameChg chg="mod">
          <ac:chgData name="Sen, Sunanda" userId="S::sunanda.sen@okstate.edu::d46ace83-3bf1-401c-b039-200d6a567807" providerId="AD" clId="Web-{F54E8994-8091-04BB-AE42-58C1A9C91F00}" dt="2024-04-28T14:44:40.614" v="0" actId="1076"/>
          <ac:graphicFrameMkLst>
            <pc:docMk/>
            <pc:sldMk cId="3791764501" sldId="272"/>
            <ac:graphicFrameMk id="3" creationId="{244B024C-582C-4CBD-9C5A-6A1C1A87B7C5}"/>
          </ac:graphicFrameMkLst>
        </pc:graphicFrameChg>
      </pc:sldChg>
    </pc:docChg>
  </pc:docChgLst>
  <pc:docChgLst>
    <pc:chgData name="Bathini, Karthik Suman" userId="S::kabathi@okstate.edu::9de8def9-6ad0-4db9-a552-ec2c8981c584" providerId="AD" clId="Web-{E30ACB58-3750-8B3F-4FBB-C79739E4A05D}"/>
    <pc:docChg chg="addSld">
      <pc:chgData name="Bathini, Karthik Suman" userId="S::kabathi@okstate.edu::9de8def9-6ad0-4db9-a552-ec2c8981c584" providerId="AD" clId="Web-{E30ACB58-3750-8B3F-4FBB-C79739E4A05D}" dt="2024-04-28T11:57:29.006" v="0"/>
      <pc:docMkLst>
        <pc:docMk/>
      </pc:docMkLst>
      <pc:sldChg chg="new">
        <pc:chgData name="Bathini, Karthik Suman" userId="S::kabathi@okstate.edu::9de8def9-6ad0-4db9-a552-ec2c8981c584" providerId="AD" clId="Web-{E30ACB58-3750-8B3F-4FBB-C79739E4A05D}" dt="2024-04-28T11:57:29.006" v="0"/>
        <pc:sldMkLst>
          <pc:docMk/>
          <pc:sldMk cId="891244472" sldId="274"/>
        </pc:sldMkLst>
      </pc:sldChg>
    </pc:docChg>
  </pc:docChgLst>
  <pc:docChgLst>
    <pc:chgData name="Bathini, Karthik Suman" userId="S::kabathi@okstate.edu::9de8def9-6ad0-4db9-a552-ec2c8981c584" providerId="AD" clId="Web-{B7332D5D-A53D-7A60-D08F-42BD48EEA408}"/>
    <pc:docChg chg="addSld modSld">
      <pc:chgData name="Bathini, Karthik Suman" userId="S::kabathi@okstate.edu::9de8def9-6ad0-4db9-a552-ec2c8981c584" providerId="AD" clId="Web-{B7332D5D-A53D-7A60-D08F-42BD48EEA408}" dt="2024-04-28T13:37:41.065" v="431"/>
      <pc:docMkLst>
        <pc:docMk/>
      </pc:docMkLst>
      <pc:sldChg chg="addSp delSp modSp mod modClrScheme chgLayout">
        <pc:chgData name="Bathini, Karthik Suman" userId="S::kabathi@okstate.edu::9de8def9-6ad0-4db9-a552-ec2c8981c584" providerId="AD" clId="Web-{B7332D5D-A53D-7A60-D08F-42BD48EEA408}" dt="2024-04-28T12:39:38.360" v="242" actId="20577"/>
        <pc:sldMkLst>
          <pc:docMk/>
          <pc:sldMk cId="891244472" sldId="274"/>
        </pc:sldMkLst>
        <pc:spChg chg="mod ord">
          <ac:chgData name="Bathini, Karthik Suman" userId="S::kabathi@okstate.edu::9de8def9-6ad0-4db9-a552-ec2c8981c584" providerId="AD" clId="Web-{B7332D5D-A53D-7A60-D08F-42BD48EEA408}" dt="2024-04-28T12:27:47.549" v="198" actId="14100"/>
          <ac:spMkLst>
            <pc:docMk/>
            <pc:sldMk cId="891244472" sldId="274"/>
            <ac:spMk id="2" creationId="{EF4CD9BB-3909-8B6C-63F3-94B865E1ED24}"/>
          </ac:spMkLst>
        </pc:spChg>
        <pc:spChg chg="del">
          <ac:chgData name="Bathini, Karthik Suman" userId="S::kabathi@okstate.edu::9de8def9-6ad0-4db9-a552-ec2c8981c584" providerId="AD" clId="Web-{B7332D5D-A53D-7A60-D08F-42BD48EEA408}" dt="2024-04-28T12:05:32.433" v="13"/>
          <ac:spMkLst>
            <pc:docMk/>
            <pc:sldMk cId="891244472" sldId="274"/>
            <ac:spMk id="3" creationId="{E80FA51B-33D5-9D74-71DD-7E724A0B065E}"/>
          </ac:spMkLst>
        </pc:spChg>
        <pc:spChg chg="mod ord">
          <ac:chgData name="Bathini, Karthik Suman" userId="S::kabathi@okstate.edu::9de8def9-6ad0-4db9-a552-ec2c8981c584" providerId="AD" clId="Web-{B7332D5D-A53D-7A60-D08F-42BD48EEA408}" dt="2024-04-28T12:24:17.776" v="149"/>
          <ac:spMkLst>
            <pc:docMk/>
            <pc:sldMk cId="891244472" sldId="274"/>
            <ac:spMk id="4" creationId="{E9E285FD-2197-B6D3-C4FD-7A97225C5256}"/>
          </ac:spMkLst>
        </pc:spChg>
        <pc:spChg chg="del">
          <ac:chgData name="Bathini, Karthik Suman" userId="S::kabathi@okstate.edu::9de8def9-6ad0-4db9-a552-ec2c8981c584" providerId="AD" clId="Web-{B7332D5D-A53D-7A60-D08F-42BD48EEA408}" dt="2024-04-28T12:06:20.935" v="16"/>
          <ac:spMkLst>
            <pc:docMk/>
            <pc:sldMk cId="891244472" sldId="274"/>
            <ac:spMk id="5" creationId="{60711687-6409-087C-EC79-A57F2B0F1875}"/>
          </ac:spMkLst>
        </pc:spChg>
        <pc:spChg chg="mod ord">
          <ac:chgData name="Bathini, Karthik Suman" userId="S::kabathi@okstate.edu::9de8def9-6ad0-4db9-a552-ec2c8981c584" providerId="AD" clId="Web-{B7332D5D-A53D-7A60-D08F-42BD48EEA408}" dt="2024-04-28T12:24:17.776" v="149"/>
          <ac:spMkLst>
            <pc:docMk/>
            <pc:sldMk cId="891244472" sldId="274"/>
            <ac:spMk id="6" creationId="{BCA51A33-5A49-3D9C-917B-BF06B14E4915}"/>
          </ac:spMkLst>
        </pc:spChg>
        <pc:spChg chg="add mod">
          <ac:chgData name="Bathini, Karthik Suman" userId="S::kabathi@okstate.edu::9de8def9-6ad0-4db9-a552-ec2c8981c584" providerId="AD" clId="Web-{B7332D5D-A53D-7A60-D08F-42BD48EEA408}" dt="2024-04-28T12:39:38.360" v="242" actId="20577"/>
          <ac:spMkLst>
            <pc:docMk/>
            <pc:sldMk cId="891244472" sldId="274"/>
            <ac:spMk id="8" creationId="{81030E5B-5657-1320-8E2D-38E00BBD9B7C}"/>
          </ac:spMkLst>
        </pc:spChg>
        <pc:picChg chg="add del mod ord">
          <ac:chgData name="Bathini, Karthik Suman" userId="S::kabathi@okstate.edu::9de8def9-6ad0-4db9-a552-ec2c8981c584" providerId="AD" clId="Web-{B7332D5D-A53D-7A60-D08F-42BD48EEA408}" dt="2024-04-28T12:37:54.669" v="226"/>
          <ac:picMkLst>
            <pc:docMk/>
            <pc:sldMk cId="891244472" sldId="274"/>
            <ac:picMk id="7" creationId="{E2F7D723-2628-C76A-4940-81987945D304}"/>
          </ac:picMkLst>
        </pc:picChg>
        <pc:picChg chg="add del mod">
          <ac:chgData name="Bathini, Karthik Suman" userId="S::kabathi@okstate.edu::9de8def9-6ad0-4db9-a552-ec2c8981c584" providerId="AD" clId="Web-{B7332D5D-A53D-7A60-D08F-42BD48EEA408}" dt="2024-04-28T12:37:58.653" v="227"/>
          <ac:picMkLst>
            <pc:docMk/>
            <pc:sldMk cId="891244472" sldId="274"/>
            <ac:picMk id="9" creationId="{C7F652DE-C70C-54C9-04C2-8EF12166479C}"/>
          </ac:picMkLst>
        </pc:picChg>
        <pc:picChg chg="add mod">
          <ac:chgData name="Bathini, Karthik Suman" userId="S::kabathi@okstate.edu::9de8def9-6ad0-4db9-a552-ec2c8981c584" providerId="AD" clId="Web-{B7332D5D-A53D-7A60-D08F-42BD48EEA408}" dt="2024-04-28T12:39:08.609" v="238" actId="14100"/>
          <ac:picMkLst>
            <pc:docMk/>
            <pc:sldMk cId="891244472" sldId="274"/>
            <ac:picMk id="10" creationId="{A7BD3D64-0B89-EA3D-0E2F-A487B053AB8A}"/>
          </ac:picMkLst>
        </pc:picChg>
        <pc:picChg chg="add mod modCrop">
          <ac:chgData name="Bathini, Karthik Suman" userId="S::kabathi@okstate.edu::9de8def9-6ad0-4db9-a552-ec2c8981c584" providerId="AD" clId="Web-{B7332D5D-A53D-7A60-D08F-42BD48EEA408}" dt="2024-04-28T12:39:13.437" v="239" actId="14100"/>
          <ac:picMkLst>
            <pc:docMk/>
            <pc:sldMk cId="891244472" sldId="274"/>
            <ac:picMk id="11" creationId="{7A50C559-1F92-3B02-15D2-0C12ACF6011D}"/>
          </ac:picMkLst>
        </pc:picChg>
      </pc:sldChg>
      <pc:sldChg chg="addSp delSp modSp new mod modClrScheme chgLayout">
        <pc:chgData name="Bathini, Karthik Suman" userId="S::kabathi@okstate.edu::9de8def9-6ad0-4db9-a552-ec2c8981c584" providerId="AD" clId="Web-{B7332D5D-A53D-7A60-D08F-42BD48EEA408}" dt="2024-04-28T12:25:09.153" v="154" actId="20577"/>
        <pc:sldMkLst>
          <pc:docMk/>
          <pc:sldMk cId="4034650642" sldId="275"/>
        </pc:sldMkLst>
        <pc:spChg chg="mod ord">
          <ac:chgData name="Bathini, Karthik Suman" userId="S::kabathi@okstate.edu::9de8def9-6ad0-4db9-a552-ec2c8981c584" providerId="AD" clId="Web-{B7332D5D-A53D-7A60-D08F-42BD48EEA408}" dt="2024-04-28T12:25:09.153" v="154" actId="20577"/>
          <ac:spMkLst>
            <pc:docMk/>
            <pc:sldMk cId="4034650642" sldId="275"/>
            <ac:spMk id="2" creationId="{08F61875-460A-4FD5-999D-4305DACBD863}"/>
          </ac:spMkLst>
        </pc:spChg>
        <pc:spChg chg="mod ord">
          <ac:chgData name="Bathini, Karthik Suman" userId="S::kabathi@okstate.edu::9de8def9-6ad0-4db9-a552-ec2c8981c584" providerId="AD" clId="Web-{B7332D5D-A53D-7A60-D08F-42BD48EEA408}" dt="2024-04-28T12:22:43.820" v="136"/>
          <ac:spMkLst>
            <pc:docMk/>
            <pc:sldMk cId="4034650642" sldId="275"/>
            <ac:spMk id="3" creationId="{6486B636-BF8B-E783-096E-C9D100EB4825}"/>
          </ac:spMkLst>
        </pc:spChg>
        <pc:spChg chg="mod ord">
          <ac:chgData name="Bathini, Karthik Suman" userId="S::kabathi@okstate.edu::9de8def9-6ad0-4db9-a552-ec2c8981c584" providerId="AD" clId="Web-{B7332D5D-A53D-7A60-D08F-42BD48EEA408}" dt="2024-04-28T12:22:43.820" v="136"/>
          <ac:spMkLst>
            <pc:docMk/>
            <pc:sldMk cId="4034650642" sldId="275"/>
            <ac:spMk id="4" creationId="{A81B779D-27AB-DF14-79AE-E089AA8C4F20}"/>
          </ac:spMkLst>
        </pc:spChg>
        <pc:spChg chg="add del mod ord">
          <ac:chgData name="Bathini, Karthik Suman" userId="S::kabathi@okstate.edu::9de8def9-6ad0-4db9-a552-ec2c8981c584" providerId="AD" clId="Web-{B7332D5D-A53D-7A60-D08F-42BD48EEA408}" dt="2024-04-28T12:20:46.543" v="125"/>
          <ac:spMkLst>
            <pc:docMk/>
            <pc:sldMk cId="4034650642" sldId="275"/>
            <ac:spMk id="5" creationId="{F31A101D-72EA-2E07-D4F6-3895AF5D6A00}"/>
          </ac:spMkLst>
        </pc:spChg>
        <pc:spChg chg="mod ord">
          <ac:chgData name="Bathini, Karthik Suman" userId="S::kabathi@okstate.edu::9de8def9-6ad0-4db9-a552-ec2c8981c584" providerId="AD" clId="Web-{B7332D5D-A53D-7A60-D08F-42BD48EEA408}" dt="2024-04-28T12:22:43.820" v="136"/>
          <ac:spMkLst>
            <pc:docMk/>
            <pc:sldMk cId="4034650642" sldId="275"/>
            <ac:spMk id="6" creationId="{FE73FABC-54E4-5F4D-D564-C4F6B7A69EBC}"/>
          </ac:spMkLst>
        </pc:spChg>
        <pc:spChg chg="add del mod">
          <ac:chgData name="Bathini, Karthik Suman" userId="S::kabathi@okstate.edu::9de8def9-6ad0-4db9-a552-ec2c8981c584" providerId="AD" clId="Web-{B7332D5D-A53D-7A60-D08F-42BD48EEA408}" dt="2024-04-28T12:18:54.695" v="115"/>
          <ac:spMkLst>
            <pc:docMk/>
            <pc:sldMk cId="4034650642" sldId="275"/>
            <ac:spMk id="11" creationId="{C658C58F-5C9B-7123-C59F-2C11311D2F43}"/>
          </ac:spMkLst>
        </pc:spChg>
        <pc:spChg chg="add del mod">
          <ac:chgData name="Bathini, Karthik Suman" userId="S::kabathi@okstate.edu::9de8def9-6ad0-4db9-a552-ec2c8981c584" providerId="AD" clId="Web-{B7332D5D-A53D-7A60-D08F-42BD48EEA408}" dt="2024-04-28T12:20:39.293" v="122"/>
          <ac:spMkLst>
            <pc:docMk/>
            <pc:sldMk cId="4034650642" sldId="275"/>
            <ac:spMk id="12" creationId="{45ECFAAA-2653-40EB-44E1-5E7FB65D799A}"/>
          </ac:spMkLst>
        </pc:spChg>
        <pc:spChg chg="add del mod">
          <ac:chgData name="Bathini, Karthik Suman" userId="S::kabathi@okstate.edu::9de8def9-6ad0-4db9-a552-ec2c8981c584" providerId="AD" clId="Web-{B7332D5D-A53D-7A60-D08F-42BD48EEA408}" dt="2024-04-28T12:18:54.695" v="115"/>
          <ac:spMkLst>
            <pc:docMk/>
            <pc:sldMk cId="4034650642" sldId="275"/>
            <ac:spMk id="13" creationId="{DB2A7F45-4619-A5CE-1A8E-0B2AE4E72164}"/>
          </ac:spMkLst>
        </pc:spChg>
        <pc:spChg chg="add del mod">
          <ac:chgData name="Bathini, Karthik Suman" userId="S::kabathi@okstate.edu::9de8def9-6ad0-4db9-a552-ec2c8981c584" providerId="AD" clId="Web-{B7332D5D-A53D-7A60-D08F-42BD48EEA408}" dt="2024-04-28T12:20:39.293" v="122"/>
          <ac:spMkLst>
            <pc:docMk/>
            <pc:sldMk cId="4034650642" sldId="275"/>
            <ac:spMk id="14" creationId="{F0A9AEB9-A8AE-C1F6-F610-227B04672616}"/>
          </ac:spMkLst>
        </pc:spChg>
        <pc:spChg chg="add del mod">
          <ac:chgData name="Bathini, Karthik Suman" userId="S::kabathi@okstate.edu::9de8def9-6ad0-4db9-a552-ec2c8981c584" providerId="AD" clId="Web-{B7332D5D-A53D-7A60-D08F-42BD48EEA408}" dt="2024-04-28T12:20:39.293" v="122"/>
          <ac:spMkLst>
            <pc:docMk/>
            <pc:sldMk cId="4034650642" sldId="275"/>
            <ac:spMk id="16" creationId="{625B7FAF-D2AE-1FCA-ED99-B4A8CC1F5244}"/>
          </ac:spMkLst>
        </pc:spChg>
        <pc:spChg chg="add del mod">
          <ac:chgData name="Bathini, Karthik Suman" userId="S::kabathi@okstate.edu::9de8def9-6ad0-4db9-a552-ec2c8981c584" providerId="AD" clId="Web-{B7332D5D-A53D-7A60-D08F-42BD48EEA408}" dt="2024-04-28T12:18:50.414" v="113"/>
          <ac:spMkLst>
            <pc:docMk/>
            <pc:sldMk cId="4034650642" sldId="275"/>
            <ac:spMk id="18" creationId="{653F3747-8D69-E2FB-73DA-86EB3FD883F7}"/>
          </ac:spMkLst>
        </pc:spChg>
        <pc:spChg chg="add del mod">
          <ac:chgData name="Bathini, Karthik Suman" userId="S::kabathi@okstate.edu::9de8def9-6ad0-4db9-a552-ec2c8981c584" providerId="AD" clId="Web-{B7332D5D-A53D-7A60-D08F-42BD48EEA408}" dt="2024-04-28T12:20:46.527" v="124"/>
          <ac:spMkLst>
            <pc:docMk/>
            <pc:sldMk cId="4034650642" sldId="275"/>
            <ac:spMk id="19" creationId="{6B5664E4-3402-22E5-9860-0DD5160C6D4B}"/>
          </ac:spMkLst>
        </pc:spChg>
        <pc:spChg chg="add del mod">
          <ac:chgData name="Bathini, Karthik Suman" userId="S::kabathi@okstate.edu::9de8def9-6ad0-4db9-a552-ec2c8981c584" providerId="AD" clId="Web-{B7332D5D-A53D-7A60-D08F-42BD48EEA408}" dt="2024-04-28T12:20:46.527" v="124"/>
          <ac:spMkLst>
            <pc:docMk/>
            <pc:sldMk cId="4034650642" sldId="275"/>
            <ac:spMk id="20" creationId="{847953C9-FEAE-6AA0-0A6E-D3E5DC1658D7}"/>
          </ac:spMkLst>
        </pc:spChg>
        <pc:spChg chg="add del mod">
          <ac:chgData name="Bathini, Karthik Suman" userId="S::kabathi@okstate.edu::9de8def9-6ad0-4db9-a552-ec2c8981c584" providerId="AD" clId="Web-{B7332D5D-A53D-7A60-D08F-42BD48EEA408}" dt="2024-04-28T12:20:46.527" v="124"/>
          <ac:spMkLst>
            <pc:docMk/>
            <pc:sldMk cId="4034650642" sldId="275"/>
            <ac:spMk id="21" creationId="{FE4BED5F-9F66-7E58-48E5-0606FC224636}"/>
          </ac:spMkLst>
        </pc:spChg>
        <pc:spChg chg="add del mod">
          <ac:chgData name="Bathini, Karthik Suman" userId="S::kabathi@okstate.edu::9de8def9-6ad0-4db9-a552-ec2c8981c584" providerId="AD" clId="Web-{B7332D5D-A53D-7A60-D08F-42BD48EEA408}" dt="2024-04-28T12:20:54.621" v="126"/>
          <ac:spMkLst>
            <pc:docMk/>
            <pc:sldMk cId="4034650642" sldId="275"/>
            <ac:spMk id="23" creationId="{45ECFAAA-2653-40EB-44E1-5E7FB65D799A}"/>
          </ac:spMkLst>
        </pc:spChg>
        <pc:spChg chg="add del mod">
          <ac:chgData name="Bathini, Karthik Suman" userId="S::kabathi@okstate.edu::9de8def9-6ad0-4db9-a552-ec2c8981c584" providerId="AD" clId="Web-{B7332D5D-A53D-7A60-D08F-42BD48EEA408}" dt="2024-04-28T12:21:01.747" v="127"/>
          <ac:spMkLst>
            <pc:docMk/>
            <pc:sldMk cId="4034650642" sldId="275"/>
            <ac:spMk id="24" creationId="{F0A9AEB9-A8AE-C1F6-F610-227B04672616}"/>
          </ac:spMkLst>
        </pc:spChg>
        <pc:spChg chg="add mod ord">
          <ac:chgData name="Bathini, Karthik Suman" userId="S::kabathi@okstate.edu::9de8def9-6ad0-4db9-a552-ec2c8981c584" providerId="AD" clId="Web-{B7332D5D-A53D-7A60-D08F-42BD48EEA408}" dt="2024-04-28T12:22:43.820" v="136"/>
          <ac:spMkLst>
            <pc:docMk/>
            <pc:sldMk cId="4034650642" sldId="275"/>
            <ac:spMk id="25" creationId="{625B7FAF-D2AE-1FCA-ED99-B4A8CC1F5244}"/>
          </ac:spMkLst>
        </pc:spChg>
        <pc:picChg chg="add mod modCrop">
          <ac:chgData name="Bathini, Karthik Suman" userId="S::kabathi@okstate.edu::9de8def9-6ad0-4db9-a552-ec2c8981c584" providerId="AD" clId="Web-{B7332D5D-A53D-7A60-D08F-42BD48EEA408}" dt="2024-04-28T12:22:01.896" v="133" actId="1076"/>
          <ac:picMkLst>
            <pc:docMk/>
            <pc:sldMk cId="4034650642" sldId="275"/>
            <ac:picMk id="7" creationId="{7B5FB008-E013-51BB-A10B-CAFA910BAF50}"/>
          </ac:picMkLst>
        </pc:picChg>
        <pc:picChg chg="add mod">
          <ac:chgData name="Bathini, Karthik Suman" userId="S::kabathi@okstate.edu::9de8def9-6ad0-4db9-a552-ec2c8981c584" providerId="AD" clId="Web-{B7332D5D-A53D-7A60-D08F-42BD48EEA408}" dt="2024-04-28T12:23:29.056" v="142" actId="1076"/>
          <ac:picMkLst>
            <pc:docMk/>
            <pc:sldMk cId="4034650642" sldId="275"/>
            <ac:picMk id="8" creationId="{6E734265-C905-3172-F9C4-FB2524E63956}"/>
          </ac:picMkLst>
        </pc:picChg>
      </pc:sldChg>
      <pc:sldChg chg="addSp modSp new mod modClrScheme chgLayout">
        <pc:chgData name="Bathini, Karthik Suman" userId="S::kabathi@okstate.edu::9de8def9-6ad0-4db9-a552-ec2c8981c584" providerId="AD" clId="Web-{B7332D5D-A53D-7A60-D08F-42BD48EEA408}" dt="2024-04-28T12:27:13.720" v="177"/>
        <pc:sldMkLst>
          <pc:docMk/>
          <pc:sldMk cId="2135659630" sldId="276"/>
        </pc:sldMkLst>
        <pc:spChg chg="mod ord">
          <ac:chgData name="Bathini, Karthik Suman" userId="S::kabathi@okstate.edu::9de8def9-6ad0-4db9-a552-ec2c8981c584" providerId="AD" clId="Web-{B7332D5D-A53D-7A60-D08F-42BD48EEA408}" dt="2024-04-28T12:27:13.720" v="177"/>
          <ac:spMkLst>
            <pc:docMk/>
            <pc:sldMk cId="2135659630" sldId="276"/>
            <ac:spMk id="2" creationId="{C7FAEB76-2100-25F4-836F-95F11E345334}"/>
          </ac:spMkLst>
        </pc:spChg>
        <pc:spChg chg="mod ord">
          <ac:chgData name="Bathini, Karthik Suman" userId="S::kabathi@okstate.edu::9de8def9-6ad0-4db9-a552-ec2c8981c584" providerId="AD" clId="Web-{B7332D5D-A53D-7A60-D08F-42BD48EEA408}" dt="2024-04-28T12:27:13.720" v="177"/>
          <ac:spMkLst>
            <pc:docMk/>
            <pc:sldMk cId="2135659630" sldId="276"/>
            <ac:spMk id="3" creationId="{CF216A1F-7DAB-AB8C-C258-21C2C3367743}"/>
          </ac:spMkLst>
        </pc:spChg>
        <pc:spChg chg="mod ord">
          <ac:chgData name="Bathini, Karthik Suman" userId="S::kabathi@okstate.edu::9de8def9-6ad0-4db9-a552-ec2c8981c584" providerId="AD" clId="Web-{B7332D5D-A53D-7A60-D08F-42BD48EEA408}" dt="2024-04-28T12:27:13.720" v="177"/>
          <ac:spMkLst>
            <pc:docMk/>
            <pc:sldMk cId="2135659630" sldId="276"/>
            <ac:spMk id="4" creationId="{28900846-0A4C-40B5-0F89-D3887DDAEA4C}"/>
          </ac:spMkLst>
        </pc:spChg>
        <pc:spChg chg="add mod ord">
          <ac:chgData name="Bathini, Karthik Suman" userId="S::kabathi@okstate.edu::9de8def9-6ad0-4db9-a552-ec2c8981c584" providerId="AD" clId="Web-{B7332D5D-A53D-7A60-D08F-42BD48EEA408}" dt="2024-04-28T12:27:13.720" v="177"/>
          <ac:spMkLst>
            <pc:docMk/>
            <pc:sldMk cId="2135659630" sldId="276"/>
            <ac:spMk id="5" creationId="{2978003B-9227-22AB-1A2C-D589F262BAFB}"/>
          </ac:spMkLst>
        </pc:spChg>
        <pc:spChg chg="add mod ord">
          <ac:chgData name="Bathini, Karthik Suman" userId="S::kabathi@okstate.edu::9de8def9-6ad0-4db9-a552-ec2c8981c584" providerId="AD" clId="Web-{B7332D5D-A53D-7A60-D08F-42BD48EEA408}" dt="2024-04-28T12:27:13.720" v="177"/>
          <ac:spMkLst>
            <pc:docMk/>
            <pc:sldMk cId="2135659630" sldId="276"/>
            <ac:spMk id="6" creationId="{D103B5D6-59A3-777E-742E-0171B38C5A60}"/>
          </ac:spMkLst>
        </pc:spChg>
        <pc:picChg chg="add mod">
          <ac:chgData name="Bathini, Karthik Suman" userId="S::kabathi@okstate.edu::9de8def9-6ad0-4db9-a552-ec2c8981c584" providerId="AD" clId="Web-{B7332D5D-A53D-7A60-D08F-42BD48EEA408}" dt="2024-04-28T12:26:50.109" v="173" actId="1076"/>
          <ac:picMkLst>
            <pc:docMk/>
            <pc:sldMk cId="2135659630" sldId="276"/>
            <ac:picMk id="8" creationId="{1CC1B445-DC84-9D34-D722-BA13BA210A1C}"/>
          </ac:picMkLst>
        </pc:picChg>
        <pc:picChg chg="add">
          <ac:chgData name="Bathini, Karthik Suman" userId="S::kabathi@okstate.edu::9de8def9-6ad0-4db9-a552-ec2c8981c584" providerId="AD" clId="Web-{B7332D5D-A53D-7A60-D08F-42BD48EEA408}" dt="2024-04-28T12:26:57.875" v="174"/>
          <ac:picMkLst>
            <pc:docMk/>
            <pc:sldMk cId="2135659630" sldId="276"/>
            <ac:picMk id="10" creationId="{46FC4A1D-D460-4CF5-5D34-581882EEA549}"/>
          </ac:picMkLst>
        </pc:picChg>
      </pc:sldChg>
      <pc:sldChg chg="addSp modSp new mod modClrScheme chgLayout">
        <pc:chgData name="Bathini, Karthik Suman" userId="S::kabathi@okstate.edu::9de8def9-6ad0-4db9-a552-ec2c8981c584" providerId="AD" clId="Web-{B7332D5D-A53D-7A60-D08F-42BD48EEA408}" dt="2024-04-28T13:18:20.693" v="363" actId="20577"/>
        <pc:sldMkLst>
          <pc:docMk/>
          <pc:sldMk cId="1887253871" sldId="277"/>
        </pc:sldMkLst>
        <pc:spChg chg="mod ord">
          <ac:chgData name="Bathini, Karthik Suman" userId="S::kabathi@okstate.edu::9de8def9-6ad0-4db9-a552-ec2c8981c584" providerId="AD" clId="Web-{B7332D5D-A53D-7A60-D08F-42BD48EEA408}" dt="2024-04-28T12:57:30.758" v="299"/>
          <ac:spMkLst>
            <pc:docMk/>
            <pc:sldMk cId="1887253871" sldId="277"/>
            <ac:spMk id="2" creationId="{D0F021C2-4775-6DFC-000D-72EAAA7A6B62}"/>
          </ac:spMkLst>
        </pc:spChg>
        <pc:spChg chg="mod ord">
          <ac:chgData name="Bathini, Karthik Suman" userId="S::kabathi@okstate.edu::9de8def9-6ad0-4db9-a552-ec2c8981c584" providerId="AD" clId="Web-{B7332D5D-A53D-7A60-D08F-42BD48EEA408}" dt="2024-04-28T12:57:30.758" v="299"/>
          <ac:spMkLst>
            <pc:docMk/>
            <pc:sldMk cId="1887253871" sldId="277"/>
            <ac:spMk id="3" creationId="{FB23057D-E27B-E295-E934-79A3D8310F53}"/>
          </ac:spMkLst>
        </pc:spChg>
        <pc:spChg chg="mod ord">
          <ac:chgData name="Bathini, Karthik Suman" userId="S::kabathi@okstate.edu::9de8def9-6ad0-4db9-a552-ec2c8981c584" providerId="AD" clId="Web-{B7332D5D-A53D-7A60-D08F-42BD48EEA408}" dt="2024-04-28T12:57:30.758" v="299"/>
          <ac:spMkLst>
            <pc:docMk/>
            <pc:sldMk cId="1887253871" sldId="277"/>
            <ac:spMk id="4" creationId="{F2B3182C-0887-220C-829F-92374E0065FD}"/>
          </ac:spMkLst>
        </pc:spChg>
        <pc:spChg chg="add mod ord">
          <ac:chgData name="Bathini, Karthik Suman" userId="S::kabathi@okstate.edu::9de8def9-6ad0-4db9-a552-ec2c8981c584" providerId="AD" clId="Web-{B7332D5D-A53D-7A60-D08F-42BD48EEA408}" dt="2024-04-28T13:17:21.313" v="359" actId="20577"/>
          <ac:spMkLst>
            <pc:docMk/>
            <pc:sldMk cId="1887253871" sldId="277"/>
            <ac:spMk id="5" creationId="{EF43268D-9CA6-79BD-B6C3-03C9A6D0521E}"/>
          </ac:spMkLst>
        </pc:spChg>
        <pc:spChg chg="add mod ord">
          <ac:chgData name="Bathini, Karthik Suman" userId="S::kabathi@okstate.edu::9de8def9-6ad0-4db9-a552-ec2c8981c584" providerId="AD" clId="Web-{B7332D5D-A53D-7A60-D08F-42BD48EEA408}" dt="2024-04-28T13:18:20.693" v="363" actId="20577"/>
          <ac:spMkLst>
            <pc:docMk/>
            <pc:sldMk cId="1887253871" sldId="277"/>
            <ac:spMk id="6" creationId="{92803E7D-FA8B-E3BB-8340-717BFD1BAD75}"/>
          </ac:spMkLst>
        </pc:spChg>
        <pc:picChg chg="add mod">
          <ac:chgData name="Bathini, Karthik Suman" userId="S::kabathi@okstate.edu::9de8def9-6ad0-4db9-a552-ec2c8981c584" providerId="AD" clId="Web-{B7332D5D-A53D-7A60-D08F-42BD48EEA408}" dt="2024-04-28T12:55:51.082" v="293" actId="14100"/>
          <ac:picMkLst>
            <pc:docMk/>
            <pc:sldMk cId="1887253871" sldId="277"/>
            <ac:picMk id="7" creationId="{D0CA5D03-3573-9E05-7D78-01308DAF50A1}"/>
          </ac:picMkLst>
        </pc:picChg>
        <pc:picChg chg="add mod">
          <ac:chgData name="Bathini, Karthik Suman" userId="S::kabathi@okstate.edu::9de8def9-6ad0-4db9-a552-ec2c8981c584" providerId="AD" clId="Web-{B7332D5D-A53D-7A60-D08F-42BD48EEA408}" dt="2024-04-28T12:57:14.757" v="298" actId="14100"/>
          <ac:picMkLst>
            <pc:docMk/>
            <pc:sldMk cId="1887253871" sldId="277"/>
            <ac:picMk id="8" creationId="{6EBB3E7F-29AD-B7DE-CAAE-2F2AD7AD8303}"/>
          </ac:picMkLst>
        </pc:picChg>
      </pc:sldChg>
      <pc:sldChg chg="addSp delSp modSp new mod modClrScheme chgLayout">
        <pc:chgData name="Bathini, Karthik Suman" userId="S::kabathi@okstate.edu::9de8def9-6ad0-4db9-a552-ec2c8981c584" providerId="AD" clId="Web-{B7332D5D-A53D-7A60-D08F-42BD48EEA408}" dt="2024-04-28T13:16:35.953" v="358" actId="20577"/>
        <pc:sldMkLst>
          <pc:docMk/>
          <pc:sldMk cId="2496825830" sldId="278"/>
        </pc:sldMkLst>
        <pc:spChg chg="mod ord">
          <ac:chgData name="Bathini, Karthik Suman" userId="S::kabathi@okstate.edu::9de8def9-6ad0-4db9-a552-ec2c8981c584" providerId="AD" clId="Web-{B7332D5D-A53D-7A60-D08F-42BD48EEA408}" dt="2024-04-28T13:14:30.229" v="346"/>
          <ac:spMkLst>
            <pc:docMk/>
            <pc:sldMk cId="2496825830" sldId="278"/>
            <ac:spMk id="2" creationId="{394EC806-53B8-9F1B-39B0-C4A910257946}"/>
          </ac:spMkLst>
        </pc:spChg>
        <pc:spChg chg="del mod ord">
          <ac:chgData name="Bathini, Karthik Suman" userId="S::kabathi@okstate.edu::9de8def9-6ad0-4db9-a552-ec2c8981c584" providerId="AD" clId="Web-{B7332D5D-A53D-7A60-D08F-42BD48EEA408}" dt="2024-04-28T13:15:31.544" v="347"/>
          <ac:spMkLst>
            <pc:docMk/>
            <pc:sldMk cId="2496825830" sldId="278"/>
            <ac:spMk id="3" creationId="{4A94CECB-740A-1409-CE93-41AB48CF30DB}"/>
          </ac:spMkLst>
        </pc:spChg>
        <pc:spChg chg="mod ord">
          <ac:chgData name="Bathini, Karthik Suman" userId="S::kabathi@okstate.edu::9de8def9-6ad0-4db9-a552-ec2c8981c584" providerId="AD" clId="Web-{B7332D5D-A53D-7A60-D08F-42BD48EEA408}" dt="2024-04-28T13:14:30.229" v="346"/>
          <ac:spMkLst>
            <pc:docMk/>
            <pc:sldMk cId="2496825830" sldId="278"/>
            <ac:spMk id="4" creationId="{810FBB36-82BD-0A0B-65CE-56BFBB35FBDE}"/>
          </ac:spMkLst>
        </pc:spChg>
        <pc:spChg chg="add mod ord">
          <ac:chgData name="Bathini, Karthik Suman" userId="S::kabathi@okstate.edu::9de8def9-6ad0-4db9-a552-ec2c8981c584" providerId="AD" clId="Web-{B7332D5D-A53D-7A60-D08F-42BD48EEA408}" dt="2024-04-28T13:14:30.229" v="346"/>
          <ac:spMkLst>
            <pc:docMk/>
            <pc:sldMk cId="2496825830" sldId="278"/>
            <ac:spMk id="5" creationId="{1212DFC9-07C6-24F2-4C9B-1C74A137323E}"/>
          </ac:spMkLst>
        </pc:spChg>
        <pc:spChg chg="add mod ord">
          <ac:chgData name="Bathini, Karthik Suman" userId="S::kabathi@okstate.edu::9de8def9-6ad0-4db9-a552-ec2c8981c584" providerId="AD" clId="Web-{B7332D5D-A53D-7A60-D08F-42BD48EEA408}" dt="2024-04-28T13:16:35.953" v="358" actId="20577"/>
          <ac:spMkLst>
            <pc:docMk/>
            <pc:sldMk cId="2496825830" sldId="278"/>
            <ac:spMk id="6" creationId="{4436A9D2-89A2-257E-C390-D245FD48342B}"/>
          </ac:spMkLst>
        </pc:spChg>
        <pc:picChg chg="add mod">
          <ac:chgData name="Bathini, Karthik Suman" userId="S::kabathi@okstate.edu::9de8def9-6ad0-4db9-a552-ec2c8981c584" providerId="AD" clId="Web-{B7332D5D-A53D-7A60-D08F-42BD48EEA408}" dt="2024-04-28T13:14:16.838" v="344" actId="14100"/>
          <ac:picMkLst>
            <pc:docMk/>
            <pc:sldMk cId="2496825830" sldId="278"/>
            <ac:picMk id="7" creationId="{55DC24A9-CD2D-90BB-C908-7E44A4191CCD}"/>
          </ac:picMkLst>
        </pc:picChg>
      </pc:sldChg>
      <pc:sldChg chg="addSp delSp modSp new mod modClrScheme chgLayout">
        <pc:chgData name="Bathini, Karthik Suman" userId="S::kabathi@okstate.edu::9de8def9-6ad0-4db9-a552-ec2c8981c584" providerId="AD" clId="Web-{B7332D5D-A53D-7A60-D08F-42BD48EEA408}" dt="2024-04-28T13:37:41.065" v="431"/>
        <pc:sldMkLst>
          <pc:docMk/>
          <pc:sldMk cId="2515995387" sldId="279"/>
        </pc:sldMkLst>
        <pc:spChg chg="mod ord">
          <ac:chgData name="Bathini, Karthik Suman" userId="S::kabathi@okstate.edu::9de8def9-6ad0-4db9-a552-ec2c8981c584" providerId="AD" clId="Web-{B7332D5D-A53D-7A60-D08F-42BD48EEA408}" dt="2024-04-28T13:37:41.065" v="431"/>
          <ac:spMkLst>
            <pc:docMk/>
            <pc:sldMk cId="2515995387" sldId="279"/>
            <ac:spMk id="2" creationId="{9ED47A9C-C440-05A7-EA89-579B19498C75}"/>
          </ac:spMkLst>
        </pc:spChg>
        <pc:spChg chg="mod ord">
          <ac:chgData name="Bathini, Karthik Suman" userId="S::kabathi@okstate.edu::9de8def9-6ad0-4db9-a552-ec2c8981c584" providerId="AD" clId="Web-{B7332D5D-A53D-7A60-D08F-42BD48EEA408}" dt="2024-04-28T13:37:41.065" v="431"/>
          <ac:spMkLst>
            <pc:docMk/>
            <pc:sldMk cId="2515995387" sldId="279"/>
            <ac:spMk id="3" creationId="{9A27F27D-472C-B4FA-89A5-3A8BA9E5C97F}"/>
          </ac:spMkLst>
        </pc:spChg>
        <pc:spChg chg="mod ord">
          <ac:chgData name="Bathini, Karthik Suman" userId="S::kabathi@okstate.edu::9de8def9-6ad0-4db9-a552-ec2c8981c584" providerId="AD" clId="Web-{B7332D5D-A53D-7A60-D08F-42BD48EEA408}" dt="2024-04-28T13:37:41.065" v="431"/>
          <ac:spMkLst>
            <pc:docMk/>
            <pc:sldMk cId="2515995387" sldId="279"/>
            <ac:spMk id="4" creationId="{A23B42D5-5A42-70D1-3DC6-B9651BCB4B03}"/>
          </ac:spMkLst>
        </pc:spChg>
        <pc:spChg chg="add mod ord">
          <ac:chgData name="Bathini, Karthik Suman" userId="S::kabathi@okstate.edu::9de8def9-6ad0-4db9-a552-ec2c8981c584" providerId="AD" clId="Web-{B7332D5D-A53D-7A60-D08F-42BD48EEA408}" dt="2024-04-28T13:37:41.065" v="431"/>
          <ac:spMkLst>
            <pc:docMk/>
            <pc:sldMk cId="2515995387" sldId="279"/>
            <ac:spMk id="5" creationId="{2889D595-7A1F-9DA2-8DB7-55632080A547}"/>
          </ac:spMkLst>
        </pc:spChg>
        <pc:spChg chg="add mod ord">
          <ac:chgData name="Bathini, Karthik Suman" userId="S::kabathi@okstate.edu::9de8def9-6ad0-4db9-a552-ec2c8981c584" providerId="AD" clId="Web-{B7332D5D-A53D-7A60-D08F-42BD48EEA408}" dt="2024-04-28T13:37:41.065" v="431"/>
          <ac:spMkLst>
            <pc:docMk/>
            <pc:sldMk cId="2515995387" sldId="279"/>
            <ac:spMk id="6" creationId="{5487C7FB-B095-9D89-604B-F617551DDC44}"/>
          </ac:spMkLst>
        </pc:spChg>
        <pc:spChg chg="add del mod">
          <ac:chgData name="Bathini, Karthik Suman" userId="S::kabathi@okstate.edu::9de8def9-6ad0-4db9-a552-ec2c8981c584" providerId="AD" clId="Web-{B7332D5D-A53D-7A60-D08F-42BD48EEA408}" dt="2024-04-28T13:36:12.171" v="410"/>
          <ac:spMkLst>
            <pc:docMk/>
            <pc:sldMk cId="2515995387" sldId="279"/>
            <ac:spMk id="7" creationId="{BD3A92C1-E019-A6AD-5000-340F8E800616}"/>
          </ac:spMkLst>
        </pc:spChg>
        <pc:picChg chg="add mod">
          <ac:chgData name="Bathini, Karthik Suman" userId="S::kabathi@okstate.edu::9de8def9-6ad0-4db9-a552-ec2c8981c584" providerId="AD" clId="Web-{B7332D5D-A53D-7A60-D08F-42BD48EEA408}" dt="2024-04-28T13:36:27.843" v="414" actId="14100"/>
          <ac:picMkLst>
            <pc:docMk/>
            <pc:sldMk cId="2515995387" sldId="279"/>
            <ac:picMk id="8" creationId="{7293EA74-CB2E-5340-B026-F5DDB7119D3C}"/>
          </ac:picMkLst>
        </pc:picChg>
        <pc:picChg chg="add mod">
          <ac:chgData name="Bathini, Karthik Suman" userId="S::kabathi@okstate.edu::9de8def9-6ad0-4db9-a552-ec2c8981c584" providerId="AD" clId="Web-{B7332D5D-A53D-7A60-D08F-42BD48EEA408}" dt="2024-04-28T13:36:59.095" v="419" actId="14100"/>
          <ac:picMkLst>
            <pc:docMk/>
            <pc:sldMk cId="2515995387" sldId="279"/>
            <ac:picMk id="9" creationId="{F7646A4E-F30F-EFB9-72B0-2AB2A9CA5EC2}"/>
          </ac:picMkLst>
        </pc:picChg>
      </pc:sldChg>
    </pc:docChg>
  </pc:docChgLst>
  <pc:docChgLst>
    <pc:chgData name="Sen, Sunanda" userId="S::sunanda.sen@okstate.edu::d46ace83-3bf1-401c-b039-200d6a567807" providerId="AD" clId="Web-{EA942AEC-6F4B-985A-7393-2BB7E65E7B97}"/>
    <pc:docChg chg="delSld">
      <pc:chgData name="Sen, Sunanda" userId="S::sunanda.sen@okstate.edu::d46ace83-3bf1-401c-b039-200d6a567807" providerId="AD" clId="Web-{EA942AEC-6F4B-985A-7393-2BB7E65E7B97}" dt="2024-04-28T14:13:27.776" v="0"/>
      <pc:docMkLst>
        <pc:docMk/>
      </pc:docMkLst>
      <pc:sldChg chg="del">
        <pc:chgData name="Sen, Sunanda" userId="S::sunanda.sen@okstate.edu::d46ace83-3bf1-401c-b039-200d6a567807" providerId="AD" clId="Web-{EA942AEC-6F4B-985A-7393-2BB7E65E7B97}" dt="2024-04-28T14:13:27.776" v="0"/>
        <pc:sldMkLst>
          <pc:docMk/>
          <pc:sldMk cId="1162755084" sldId="280"/>
        </pc:sldMkLst>
      </pc:sldChg>
    </pc:docChg>
  </pc:docChgLst>
  <pc:docChgLst>
    <pc:chgData name="Sen, Sunanda" userId="S::sunanda.sen@okstate.edu::d46ace83-3bf1-401c-b039-200d6a567807" providerId="AD" clId="Web-{E481DDFC-A3D5-B48B-765D-936CD16D3287}"/>
    <pc:docChg chg="addSld modSld">
      <pc:chgData name="Sen, Sunanda" userId="S::sunanda.sen@okstate.edu::d46ace83-3bf1-401c-b039-200d6a567807" providerId="AD" clId="Web-{E481DDFC-A3D5-B48B-765D-936CD16D3287}" dt="2024-04-28T14:12:30.848" v="17"/>
      <pc:docMkLst>
        <pc:docMk/>
      </pc:docMkLst>
      <pc:sldChg chg="addSp delSp modSp new mod modClrScheme chgLayout">
        <pc:chgData name="Sen, Sunanda" userId="S::sunanda.sen@okstate.edu::d46ace83-3bf1-401c-b039-200d6a567807" providerId="AD" clId="Web-{E481DDFC-A3D5-B48B-765D-936CD16D3287}" dt="2024-04-28T14:12:30.848" v="17"/>
        <pc:sldMkLst>
          <pc:docMk/>
          <pc:sldMk cId="1162755084" sldId="280"/>
        </pc:sldMkLst>
        <pc:spChg chg="mod">
          <ac:chgData name="Sen, Sunanda" userId="S::sunanda.sen@okstate.edu::d46ace83-3bf1-401c-b039-200d6a567807" providerId="AD" clId="Web-{E481DDFC-A3D5-B48B-765D-936CD16D3287}" dt="2024-04-28T14:12:30.848" v="17"/>
          <ac:spMkLst>
            <pc:docMk/>
            <pc:sldMk cId="1162755084" sldId="280"/>
            <ac:spMk id="2" creationId="{15AB0D3F-309A-0131-1565-A6D8EDAAD660}"/>
          </ac:spMkLst>
        </pc:spChg>
        <pc:spChg chg="del">
          <ac:chgData name="Sen, Sunanda" userId="S::sunanda.sen@okstate.edu::d46ace83-3bf1-401c-b039-200d6a567807" providerId="AD" clId="Web-{E481DDFC-A3D5-B48B-765D-936CD16D3287}" dt="2024-04-28T14:10:42.829" v="4"/>
          <ac:spMkLst>
            <pc:docMk/>
            <pc:sldMk cId="1162755084" sldId="280"/>
            <ac:spMk id="3" creationId="{F8DACB79-5B4D-5918-06AA-DFE672A6BDD9}"/>
          </ac:spMkLst>
        </pc:spChg>
        <pc:spChg chg="mod">
          <ac:chgData name="Sen, Sunanda" userId="S::sunanda.sen@okstate.edu::d46ace83-3bf1-401c-b039-200d6a567807" providerId="AD" clId="Web-{E481DDFC-A3D5-B48B-765D-936CD16D3287}" dt="2024-04-28T14:12:30.848" v="17"/>
          <ac:spMkLst>
            <pc:docMk/>
            <pc:sldMk cId="1162755084" sldId="280"/>
            <ac:spMk id="4" creationId="{744F7DAD-5801-121D-430C-E9F180A23359}"/>
          </ac:spMkLst>
        </pc:spChg>
        <pc:spChg chg="add mod ord">
          <ac:chgData name="Sen, Sunanda" userId="S::sunanda.sen@okstate.edu::d46ace83-3bf1-401c-b039-200d6a567807" providerId="AD" clId="Web-{E481DDFC-A3D5-B48B-765D-936CD16D3287}" dt="2024-04-28T14:12:30.848" v="17"/>
          <ac:spMkLst>
            <pc:docMk/>
            <pc:sldMk cId="1162755084" sldId="280"/>
            <ac:spMk id="6" creationId="{DAA52DCF-646F-4B7A-5B28-AB38984DC3C8}"/>
          </ac:spMkLst>
        </pc:spChg>
        <pc:spChg chg="add del mod">
          <ac:chgData name="Sen, Sunanda" userId="S::sunanda.sen@okstate.edu::d46ace83-3bf1-401c-b039-200d6a567807" providerId="AD" clId="Web-{E481DDFC-A3D5-B48B-765D-936CD16D3287}" dt="2024-04-28T14:12:30.848" v="17"/>
          <ac:spMkLst>
            <pc:docMk/>
            <pc:sldMk cId="1162755084" sldId="280"/>
            <ac:spMk id="8" creationId="{D1834EC2-5F70-85FF-66A6-D70E79B65759}"/>
          </ac:spMkLst>
        </pc:spChg>
        <pc:spChg chg="add del mod">
          <ac:chgData name="Sen, Sunanda" userId="S::sunanda.sen@okstate.edu::d46ace83-3bf1-401c-b039-200d6a567807" providerId="AD" clId="Web-{E481DDFC-A3D5-B48B-765D-936CD16D3287}" dt="2024-04-28T14:11:34.612" v="14"/>
          <ac:spMkLst>
            <pc:docMk/>
            <pc:sldMk cId="1162755084" sldId="280"/>
            <ac:spMk id="9" creationId="{687BA67C-9F34-687F-C9C3-FEA80A42FD15}"/>
          </ac:spMkLst>
        </pc:spChg>
        <pc:spChg chg="add mod">
          <ac:chgData name="Sen, Sunanda" userId="S::sunanda.sen@okstate.edu::d46ace83-3bf1-401c-b039-200d6a567807" providerId="AD" clId="Web-{E481DDFC-A3D5-B48B-765D-936CD16D3287}" dt="2024-04-28T14:12:30.848" v="17"/>
          <ac:spMkLst>
            <pc:docMk/>
            <pc:sldMk cId="1162755084" sldId="280"/>
            <ac:spMk id="14" creationId="{A5486945-D395-B33B-E596-670E6A593A6D}"/>
          </ac:spMkLst>
        </pc:spChg>
        <pc:graphicFrameChg chg="add">
          <ac:chgData name="Sen, Sunanda" userId="S::sunanda.sen@okstate.edu::d46ace83-3bf1-401c-b039-200d6a567807" providerId="AD" clId="Web-{E481DDFC-A3D5-B48B-765D-936CD16D3287}" dt="2024-04-28T14:12:30.848" v="17"/>
          <ac:graphicFrameMkLst>
            <pc:docMk/>
            <pc:sldMk cId="1162755084" sldId="280"/>
            <ac:graphicFrameMk id="10" creationId="{35DFE517-D106-4584-3EEA-FF1113E669FA}"/>
          </ac:graphicFrameMkLst>
        </pc:graphicFrameChg>
      </pc:sldChg>
    </pc:docChg>
  </pc:docChgLst>
  <pc:docChgLst>
    <pc:chgData name="Sen, Sunanda" userId="S::sunanda.sen@okstate.edu::d46ace83-3bf1-401c-b039-200d6a567807" providerId="AD" clId="Web-{BF299B16-56E7-651D-C148-133C7751A93A}"/>
    <pc:docChg chg="delSld modSld">
      <pc:chgData name="Sen, Sunanda" userId="S::sunanda.sen@okstate.edu::d46ace83-3bf1-401c-b039-200d6a567807" providerId="AD" clId="Web-{BF299B16-56E7-651D-C148-133C7751A93A}" dt="2024-04-27T18:39:20.490" v="13"/>
      <pc:docMkLst>
        <pc:docMk/>
      </pc:docMkLst>
      <pc:sldChg chg="addSp delSp modSp">
        <pc:chgData name="Sen, Sunanda" userId="S::sunanda.sen@okstate.edu::d46ace83-3bf1-401c-b039-200d6a567807" providerId="AD" clId="Web-{BF299B16-56E7-651D-C148-133C7751A93A}" dt="2024-04-27T18:35:42.938" v="9"/>
        <pc:sldMkLst>
          <pc:docMk/>
          <pc:sldMk cId="0" sldId="257"/>
        </pc:sldMkLst>
        <pc:spChg chg="mod">
          <ac:chgData name="Sen, Sunanda" userId="S::sunanda.sen@okstate.edu::d46ace83-3bf1-401c-b039-200d6a567807" providerId="AD" clId="Web-{BF299B16-56E7-651D-C148-133C7751A93A}" dt="2024-04-27T18:35:42.938" v="9"/>
          <ac:spMkLst>
            <pc:docMk/>
            <pc:sldMk cId="0" sldId="257"/>
            <ac:spMk id="29" creationId="{EDF30E1F-1240-1193-5962-BE3526774BAC}"/>
          </ac:spMkLst>
        </pc:spChg>
        <pc:grpChg chg="add del">
          <ac:chgData name="Sen, Sunanda" userId="S::sunanda.sen@okstate.edu::d46ace83-3bf1-401c-b039-200d6a567807" providerId="AD" clId="Web-{BF299B16-56E7-651D-C148-133C7751A93A}" dt="2024-04-27T18:32:17.372" v="6"/>
          <ac:grpSpMkLst>
            <pc:docMk/>
            <pc:sldMk cId="0" sldId="257"/>
            <ac:grpSpMk id="3" creationId="{00000000-0000-0000-0000-000000000000}"/>
          </ac:grpSpMkLst>
        </pc:grpChg>
        <pc:grpChg chg="mod">
          <ac:chgData name="Sen, Sunanda" userId="S::sunanda.sen@okstate.edu::d46ace83-3bf1-401c-b039-200d6a567807" providerId="AD" clId="Web-{BF299B16-56E7-651D-C148-133C7751A93A}" dt="2024-04-27T18:32:07.543" v="4" actId="1076"/>
          <ac:grpSpMkLst>
            <pc:docMk/>
            <pc:sldMk cId="0" sldId="257"/>
            <ac:grpSpMk id="17" creationId="{00000000-0000-0000-0000-000000000000}"/>
          </ac:grpSpMkLst>
        </pc:grpChg>
      </pc:sldChg>
      <pc:sldChg chg="addSp delSp modSp mod setBg">
        <pc:chgData name="Sen, Sunanda" userId="S::sunanda.sen@okstate.edu::d46ace83-3bf1-401c-b039-200d6a567807" providerId="AD" clId="Web-{BF299B16-56E7-651D-C148-133C7751A93A}" dt="2024-04-27T18:29:20.994" v="3"/>
        <pc:sldMkLst>
          <pc:docMk/>
          <pc:sldMk cId="0" sldId="258"/>
        </pc:sldMkLst>
        <pc:spChg chg="mod">
          <ac:chgData name="Sen, Sunanda" userId="S::sunanda.sen@okstate.edu::d46ace83-3bf1-401c-b039-200d6a567807" providerId="AD" clId="Web-{BF299B16-56E7-651D-C148-133C7751A93A}" dt="2024-04-27T18:29:20.994" v="3"/>
          <ac:spMkLst>
            <pc:docMk/>
            <pc:sldMk cId="0" sldId="258"/>
            <ac:spMk id="5" creationId="{00000000-0000-0000-0000-000000000000}"/>
          </ac:spMkLst>
        </pc:spChg>
        <pc:spChg chg="mod">
          <ac:chgData name="Sen, Sunanda" userId="S::sunanda.sen@okstate.edu::d46ace83-3bf1-401c-b039-200d6a567807" providerId="AD" clId="Web-{BF299B16-56E7-651D-C148-133C7751A93A}" dt="2024-04-27T18:27:26.322" v="2" actId="1076"/>
          <ac:spMkLst>
            <pc:docMk/>
            <pc:sldMk cId="0" sldId="258"/>
            <ac:spMk id="13" creationId="{00000000-0000-0000-0000-000000000000}"/>
          </ac:spMkLst>
        </pc:spChg>
        <pc:spChg chg="del">
          <ac:chgData name="Sen, Sunanda" userId="S::sunanda.sen@okstate.edu::d46ace83-3bf1-401c-b039-200d6a567807" providerId="AD" clId="Web-{BF299B16-56E7-651D-C148-133C7751A93A}" dt="2024-04-27T18:27:08.634" v="1"/>
          <ac:spMkLst>
            <pc:docMk/>
            <pc:sldMk cId="0" sldId="258"/>
            <ac:spMk id="24" creationId="{4BE514E3-6062-0E50-ED8D-6D850FE1480C}"/>
          </ac:spMkLst>
        </pc:spChg>
        <pc:spChg chg="add">
          <ac:chgData name="Sen, Sunanda" userId="S::sunanda.sen@okstate.edu::d46ace83-3bf1-401c-b039-200d6a567807" providerId="AD" clId="Web-{BF299B16-56E7-651D-C148-133C7751A93A}" dt="2024-04-27T18:29:20.994" v="3"/>
          <ac:spMkLst>
            <pc:docMk/>
            <pc:sldMk cId="0" sldId="258"/>
            <ac:spMk id="1031" creationId="{2151139A-886F-4B97-8815-729AD3831BBD}"/>
          </ac:spMkLst>
        </pc:spChg>
        <pc:spChg chg="add">
          <ac:chgData name="Sen, Sunanda" userId="S::sunanda.sen@okstate.edu::d46ace83-3bf1-401c-b039-200d6a567807" providerId="AD" clId="Web-{BF299B16-56E7-651D-C148-133C7751A93A}" dt="2024-04-27T18:29:20.994" v="3"/>
          <ac:spMkLst>
            <pc:docMk/>
            <pc:sldMk cId="0" sldId="258"/>
            <ac:spMk id="1033" creationId="{AB5E08C4-8CDD-4623-A5B8-E998C6DEE3B7}"/>
          </ac:spMkLst>
        </pc:spChg>
        <pc:spChg chg="add">
          <ac:chgData name="Sen, Sunanda" userId="S::sunanda.sen@okstate.edu::d46ace83-3bf1-401c-b039-200d6a567807" providerId="AD" clId="Web-{BF299B16-56E7-651D-C148-133C7751A93A}" dt="2024-04-27T18:29:20.994" v="3"/>
          <ac:spMkLst>
            <pc:docMk/>
            <pc:sldMk cId="0" sldId="258"/>
            <ac:spMk id="1035" creationId="{15F33878-D502-4FFA-8ACE-F2AECDB2A23F}"/>
          </ac:spMkLst>
        </pc:spChg>
        <pc:spChg chg="add">
          <ac:chgData name="Sen, Sunanda" userId="S::sunanda.sen@okstate.edu::d46ace83-3bf1-401c-b039-200d6a567807" providerId="AD" clId="Web-{BF299B16-56E7-651D-C148-133C7751A93A}" dt="2024-04-27T18:29:20.994" v="3"/>
          <ac:spMkLst>
            <pc:docMk/>
            <pc:sldMk cId="0" sldId="258"/>
            <ac:spMk id="1037" creationId="{D3539FEE-81D3-4406-802E-60B20B16F4F6}"/>
          </ac:spMkLst>
        </pc:spChg>
        <pc:spChg chg="add">
          <ac:chgData name="Sen, Sunanda" userId="S::sunanda.sen@okstate.edu::d46ace83-3bf1-401c-b039-200d6a567807" providerId="AD" clId="Web-{BF299B16-56E7-651D-C148-133C7751A93A}" dt="2024-04-27T18:29:20.994" v="3"/>
          <ac:spMkLst>
            <pc:docMk/>
            <pc:sldMk cId="0" sldId="258"/>
            <ac:spMk id="1039" creationId="{DC701763-729E-462F-A5A8-E0DEFEB1E2E4}"/>
          </ac:spMkLst>
        </pc:spChg>
        <pc:grpChg chg="mod ord">
          <ac:chgData name="Sen, Sunanda" userId="S::sunanda.sen@okstate.edu::d46ace83-3bf1-401c-b039-200d6a567807" providerId="AD" clId="Web-{BF299B16-56E7-651D-C148-133C7751A93A}" dt="2024-04-27T18:29:20.994" v="3"/>
          <ac:grpSpMkLst>
            <pc:docMk/>
            <pc:sldMk cId="0" sldId="258"/>
            <ac:grpSpMk id="22" creationId="{E14E824E-6B37-DC61-3F8B-D1D54A6D8979}"/>
          </ac:grpSpMkLst>
        </pc:grpChg>
        <pc:picChg chg="mod">
          <ac:chgData name="Sen, Sunanda" userId="S::sunanda.sen@okstate.edu::d46ace83-3bf1-401c-b039-200d6a567807" providerId="AD" clId="Web-{BF299B16-56E7-651D-C148-133C7751A93A}" dt="2024-04-27T18:29:20.994" v="3"/>
          <ac:picMkLst>
            <pc:docMk/>
            <pc:sldMk cId="0" sldId="258"/>
            <ac:picMk id="1026" creationId="{C6BE842B-A0AD-F365-C4DF-FD4210DF66D9}"/>
          </ac:picMkLst>
        </pc:picChg>
      </pc:sldChg>
      <pc:sldChg chg="addSp delSp modSp del">
        <pc:chgData name="Sen, Sunanda" userId="S::sunanda.sen@okstate.edu::d46ace83-3bf1-401c-b039-200d6a567807" providerId="AD" clId="Web-{BF299B16-56E7-651D-C148-133C7751A93A}" dt="2024-04-27T18:39:20.490" v="13"/>
        <pc:sldMkLst>
          <pc:docMk/>
          <pc:sldMk cId="1425221443" sldId="271"/>
        </pc:sldMkLst>
        <pc:picChg chg="add del mod">
          <ac:chgData name="Sen, Sunanda" userId="S::sunanda.sen@okstate.edu::d46ace83-3bf1-401c-b039-200d6a567807" providerId="AD" clId="Web-{BF299B16-56E7-651D-C148-133C7751A93A}" dt="2024-04-27T18:39:18.537" v="12"/>
          <ac:picMkLst>
            <pc:docMk/>
            <pc:sldMk cId="1425221443" sldId="271"/>
            <ac:picMk id="2" creationId="{4776E769-BCAB-7FE6-4756-641B3CD39A5B}"/>
          </ac:picMkLst>
        </pc:picChg>
      </pc:sldChg>
    </pc:docChg>
  </pc:docChgLst>
  <pc:docChgLst>
    <pc:chgData name="Sen, Sunanda" userId="S::sunanda.sen@okstate.edu::d46ace83-3bf1-401c-b039-200d6a567807" providerId="AD" clId="Web-{89C09587-44F2-C94D-4487-6F6B713E7684}"/>
    <pc:docChg chg="modSld">
      <pc:chgData name="Sen, Sunanda" userId="S::sunanda.sen@okstate.edu::d46ace83-3bf1-401c-b039-200d6a567807" providerId="AD" clId="Web-{89C09587-44F2-C94D-4487-6F6B713E7684}" dt="2024-04-28T20:07:29.095" v="23" actId="1076"/>
      <pc:docMkLst>
        <pc:docMk/>
      </pc:docMkLst>
      <pc:sldChg chg="modSp">
        <pc:chgData name="Sen, Sunanda" userId="S::sunanda.sen@okstate.edu::d46ace83-3bf1-401c-b039-200d6a567807" providerId="AD" clId="Web-{89C09587-44F2-C94D-4487-6F6B713E7684}" dt="2024-04-28T20:07:29.095" v="23" actId="1076"/>
        <pc:sldMkLst>
          <pc:docMk/>
          <pc:sldMk cId="2263477384" sldId="283"/>
        </pc:sldMkLst>
        <pc:spChg chg="mod">
          <ac:chgData name="Sen, Sunanda" userId="S::sunanda.sen@okstate.edu::d46ace83-3bf1-401c-b039-200d6a567807" providerId="AD" clId="Web-{89C09587-44F2-C94D-4487-6F6B713E7684}" dt="2024-04-28T20:07:29.095" v="23" actId="1076"/>
          <ac:spMkLst>
            <pc:docMk/>
            <pc:sldMk cId="2263477384" sldId="283"/>
            <ac:spMk id="5" creationId="{36B10482-C81A-785B-4050-4C81CB490FA8}"/>
          </ac:spMkLst>
        </pc:spChg>
      </pc:sldChg>
    </pc:docChg>
  </pc:docChgLst>
  <pc:docChgLst>
    <pc:chgData name="Sen, Sunanda" userId="S::sunanda.sen@okstate.edu::d46ace83-3bf1-401c-b039-200d6a567807" providerId="AD" clId="Web-{10622B04-93C0-600D-BCBA-0D04921325FA}"/>
    <pc:docChg chg="modSld">
      <pc:chgData name="Sen, Sunanda" userId="S::sunanda.sen@okstate.edu::d46ace83-3bf1-401c-b039-200d6a567807" providerId="AD" clId="Web-{10622B04-93C0-600D-BCBA-0D04921325FA}" dt="2024-04-28T19:14:25.718" v="22" actId="20577"/>
      <pc:docMkLst>
        <pc:docMk/>
      </pc:docMkLst>
      <pc:sldChg chg="modSp">
        <pc:chgData name="Sen, Sunanda" userId="S::sunanda.sen@okstate.edu::d46ace83-3bf1-401c-b039-200d6a567807" providerId="AD" clId="Web-{10622B04-93C0-600D-BCBA-0D04921325FA}" dt="2024-04-28T19:14:25.718" v="22" actId="20577"/>
        <pc:sldMkLst>
          <pc:docMk/>
          <pc:sldMk cId="0" sldId="258"/>
        </pc:sldMkLst>
        <pc:spChg chg="mod">
          <ac:chgData name="Sen, Sunanda" userId="S::sunanda.sen@okstate.edu::d46ace83-3bf1-401c-b039-200d6a567807" providerId="AD" clId="Web-{10622B04-93C0-600D-BCBA-0D04921325FA}" dt="2024-04-28T19:14:25.718" v="22" actId="20577"/>
          <ac:spMkLst>
            <pc:docMk/>
            <pc:sldMk cId="0" sldId="258"/>
            <ac:spMk id="18" creationId="{00000000-0000-0000-0000-000000000000}"/>
          </ac:spMkLst>
        </pc:spChg>
      </pc:sldChg>
      <pc:sldChg chg="delSp">
        <pc:chgData name="Sen, Sunanda" userId="S::sunanda.sen@okstate.edu::d46ace83-3bf1-401c-b039-200d6a567807" providerId="AD" clId="Web-{10622B04-93C0-600D-BCBA-0D04921325FA}" dt="2024-04-28T18:41:50.698" v="6"/>
        <pc:sldMkLst>
          <pc:docMk/>
          <pc:sldMk cId="0" sldId="259"/>
        </pc:sldMkLst>
        <pc:spChg chg="del">
          <ac:chgData name="Sen, Sunanda" userId="S::sunanda.sen@okstate.edu::d46ace83-3bf1-401c-b039-200d6a567807" providerId="AD" clId="Web-{10622B04-93C0-600D-BCBA-0D04921325FA}" dt="2024-04-28T18:41:50.698" v="6"/>
          <ac:spMkLst>
            <pc:docMk/>
            <pc:sldMk cId="0" sldId="259"/>
            <ac:spMk id="2" creationId="{00000000-0000-0000-0000-000000000000}"/>
          </ac:spMkLst>
        </pc:spChg>
      </pc:sldChg>
      <pc:sldChg chg="delSp">
        <pc:chgData name="Sen, Sunanda" userId="S::sunanda.sen@okstate.edu::d46ace83-3bf1-401c-b039-200d6a567807" providerId="AD" clId="Web-{10622B04-93C0-600D-BCBA-0D04921325FA}" dt="2024-04-28T18:41:41.995" v="5"/>
        <pc:sldMkLst>
          <pc:docMk/>
          <pc:sldMk cId="3791764501" sldId="272"/>
        </pc:sldMkLst>
        <pc:spChg chg="del">
          <ac:chgData name="Sen, Sunanda" userId="S::sunanda.sen@okstate.edu::d46ace83-3bf1-401c-b039-200d6a567807" providerId="AD" clId="Web-{10622B04-93C0-600D-BCBA-0D04921325FA}" dt="2024-04-28T18:41:41.995" v="5"/>
          <ac:spMkLst>
            <pc:docMk/>
            <pc:sldMk cId="3791764501" sldId="272"/>
            <ac:spMk id="2" creationId="{00000000-0000-0000-0000-000000000000}"/>
          </ac:spMkLst>
        </pc:spChg>
      </pc:sldChg>
      <pc:sldChg chg="delSp">
        <pc:chgData name="Sen, Sunanda" userId="S::sunanda.sen@okstate.edu::d46ace83-3bf1-401c-b039-200d6a567807" providerId="AD" clId="Web-{10622B04-93C0-600D-BCBA-0D04921325FA}" dt="2024-04-28T18:41:34.276" v="3"/>
        <pc:sldMkLst>
          <pc:docMk/>
          <pc:sldMk cId="758257223" sldId="280"/>
        </pc:sldMkLst>
        <pc:spChg chg="del">
          <ac:chgData name="Sen, Sunanda" userId="S::sunanda.sen@okstate.edu::d46ace83-3bf1-401c-b039-200d6a567807" providerId="AD" clId="Web-{10622B04-93C0-600D-BCBA-0D04921325FA}" dt="2024-04-28T18:41:34.276" v="3"/>
          <ac:spMkLst>
            <pc:docMk/>
            <pc:sldMk cId="758257223" sldId="280"/>
            <ac:spMk id="2" creationId="{00000000-0000-0000-0000-000000000000}"/>
          </ac:spMkLst>
        </pc:spChg>
      </pc:sldChg>
      <pc:sldChg chg="delSp">
        <pc:chgData name="Sen, Sunanda" userId="S::sunanda.sen@okstate.edu::d46ace83-3bf1-401c-b039-200d6a567807" providerId="AD" clId="Web-{10622B04-93C0-600D-BCBA-0D04921325FA}" dt="2024-04-28T18:41:37.541" v="4"/>
        <pc:sldMkLst>
          <pc:docMk/>
          <pc:sldMk cId="3768738176" sldId="281"/>
        </pc:sldMkLst>
        <pc:spChg chg="del">
          <ac:chgData name="Sen, Sunanda" userId="S::sunanda.sen@okstate.edu::d46ace83-3bf1-401c-b039-200d6a567807" providerId="AD" clId="Web-{10622B04-93C0-600D-BCBA-0D04921325FA}" dt="2024-04-28T18:41:37.541" v="4"/>
          <ac:spMkLst>
            <pc:docMk/>
            <pc:sldMk cId="3768738176" sldId="281"/>
            <ac:spMk id="2" creationId="{00000000-0000-0000-0000-000000000000}"/>
          </ac:spMkLst>
        </pc:spChg>
      </pc:sldChg>
      <pc:sldChg chg="delSp">
        <pc:chgData name="Sen, Sunanda" userId="S::sunanda.sen@okstate.edu::d46ace83-3bf1-401c-b039-200d6a567807" providerId="AD" clId="Web-{10622B04-93C0-600D-BCBA-0D04921325FA}" dt="2024-04-28T18:41:22.713" v="0"/>
        <pc:sldMkLst>
          <pc:docMk/>
          <pc:sldMk cId="3411237260" sldId="282"/>
        </pc:sldMkLst>
        <pc:spChg chg="del">
          <ac:chgData name="Sen, Sunanda" userId="S::sunanda.sen@okstate.edu::d46ace83-3bf1-401c-b039-200d6a567807" providerId="AD" clId="Web-{10622B04-93C0-600D-BCBA-0D04921325FA}" dt="2024-04-28T18:41:22.713" v="0"/>
          <ac:spMkLst>
            <pc:docMk/>
            <pc:sldMk cId="3411237260" sldId="282"/>
            <ac:spMk id="2" creationId="{00000000-0000-0000-0000-000000000000}"/>
          </ac:spMkLst>
        </pc:spChg>
      </pc:sldChg>
      <pc:sldChg chg="delSp modSp">
        <pc:chgData name="Sen, Sunanda" userId="S::sunanda.sen@okstate.edu::d46ace83-3bf1-401c-b039-200d6a567807" providerId="AD" clId="Web-{10622B04-93C0-600D-BCBA-0D04921325FA}" dt="2024-04-28T18:53:18.081" v="8" actId="20577"/>
        <pc:sldMkLst>
          <pc:docMk/>
          <pc:sldMk cId="1456084041" sldId="293"/>
        </pc:sldMkLst>
        <pc:spChg chg="del">
          <ac:chgData name="Sen, Sunanda" userId="S::sunanda.sen@okstate.edu::d46ace83-3bf1-401c-b039-200d6a567807" providerId="AD" clId="Web-{10622B04-93C0-600D-BCBA-0D04921325FA}" dt="2024-04-28T18:41:31.135" v="2"/>
          <ac:spMkLst>
            <pc:docMk/>
            <pc:sldMk cId="1456084041" sldId="293"/>
            <ac:spMk id="2" creationId="{00000000-0000-0000-0000-000000000000}"/>
          </ac:spMkLst>
        </pc:spChg>
        <pc:spChg chg="mod">
          <ac:chgData name="Sen, Sunanda" userId="S::sunanda.sen@okstate.edu::d46ace83-3bf1-401c-b039-200d6a567807" providerId="AD" clId="Web-{10622B04-93C0-600D-BCBA-0D04921325FA}" dt="2024-04-28T18:53:18.081" v="8" actId="20577"/>
          <ac:spMkLst>
            <pc:docMk/>
            <pc:sldMk cId="1456084041" sldId="293"/>
            <ac:spMk id="17" creationId="{D58538B4-241A-6AF6-DEC5-E159EEB632EA}"/>
          </ac:spMkLst>
        </pc:spChg>
      </pc:sldChg>
      <pc:sldChg chg="modSp">
        <pc:chgData name="Sen, Sunanda" userId="S::sunanda.sen@okstate.edu::d46ace83-3bf1-401c-b039-200d6a567807" providerId="AD" clId="Web-{10622B04-93C0-600D-BCBA-0D04921325FA}" dt="2024-04-28T19:05:56.888" v="14" actId="20577"/>
        <pc:sldMkLst>
          <pc:docMk/>
          <pc:sldMk cId="3362971592" sldId="294"/>
        </pc:sldMkLst>
        <pc:spChg chg="mod">
          <ac:chgData name="Sen, Sunanda" userId="S::sunanda.sen@okstate.edu::d46ace83-3bf1-401c-b039-200d6a567807" providerId="AD" clId="Web-{10622B04-93C0-600D-BCBA-0D04921325FA}" dt="2024-04-28T19:05:56.888" v="14" actId="20577"/>
          <ac:spMkLst>
            <pc:docMk/>
            <pc:sldMk cId="3362971592" sldId="294"/>
            <ac:spMk id="18" creationId="{32C0449E-BBDF-4BBB-9479-C6355D992FCB}"/>
          </ac:spMkLst>
        </pc:spChg>
      </pc:sldChg>
      <pc:sldChg chg="delSp modSp">
        <pc:chgData name="Sen, Sunanda" userId="S::sunanda.sen@okstate.edu::d46ace83-3bf1-401c-b039-200d6a567807" providerId="AD" clId="Web-{10622B04-93C0-600D-BCBA-0D04921325FA}" dt="2024-04-28T19:08:37.269" v="15" actId="20577"/>
        <pc:sldMkLst>
          <pc:docMk/>
          <pc:sldMk cId="3766965695" sldId="298"/>
        </pc:sldMkLst>
        <pc:spChg chg="del">
          <ac:chgData name="Sen, Sunanda" userId="S::sunanda.sen@okstate.edu::d46ace83-3bf1-401c-b039-200d6a567807" providerId="AD" clId="Web-{10622B04-93C0-600D-BCBA-0D04921325FA}" dt="2024-04-28T18:41:26.354" v="1"/>
          <ac:spMkLst>
            <pc:docMk/>
            <pc:sldMk cId="3766965695" sldId="298"/>
            <ac:spMk id="2" creationId="{00000000-0000-0000-0000-000000000000}"/>
          </ac:spMkLst>
        </pc:spChg>
        <pc:spChg chg="mod">
          <ac:chgData name="Sen, Sunanda" userId="S::sunanda.sen@okstate.edu::d46ace83-3bf1-401c-b039-200d6a567807" providerId="AD" clId="Web-{10622B04-93C0-600D-BCBA-0D04921325FA}" dt="2024-04-28T19:08:37.269" v="15" actId="20577"/>
          <ac:spMkLst>
            <pc:docMk/>
            <pc:sldMk cId="3766965695" sldId="298"/>
            <ac:spMk id="10" creationId="{3BB31986-21B9-4A14-A8DA-B6102A184B06}"/>
          </ac:spMkLst>
        </pc:spChg>
      </pc:sldChg>
    </pc:docChg>
  </pc:docChgLst>
  <pc:docChgLst>
    <pc:chgData name="Sen, Sunanda" userId="S::sunanda.sen@okstate.edu::d46ace83-3bf1-401c-b039-200d6a567807" providerId="AD" clId="Web-{58D2ACEA-1366-CAC2-43C6-E0480965014B}"/>
    <pc:docChg chg="addSld delSld modSld">
      <pc:chgData name="Sen, Sunanda" userId="S::sunanda.sen@okstate.edu::d46ace83-3bf1-401c-b039-200d6a567807" providerId="AD" clId="Web-{58D2ACEA-1366-CAC2-43C6-E0480965014B}" dt="2024-04-28T15:17:04.488" v="396"/>
      <pc:docMkLst>
        <pc:docMk/>
      </pc:docMkLst>
      <pc:sldChg chg="modSp">
        <pc:chgData name="Sen, Sunanda" userId="S::sunanda.sen@okstate.edu::d46ace83-3bf1-401c-b039-200d6a567807" providerId="AD" clId="Web-{58D2ACEA-1366-CAC2-43C6-E0480965014B}" dt="2024-04-28T14:47:15.400" v="1" actId="20577"/>
        <pc:sldMkLst>
          <pc:docMk/>
          <pc:sldMk cId="3791764501" sldId="272"/>
        </pc:sldMkLst>
        <pc:spChg chg="mod">
          <ac:chgData name="Sen, Sunanda" userId="S::sunanda.sen@okstate.edu::d46ace83-3bf1-401c-b039-200d6a567807" providerId="AD" clId="Web-{58D2ACEA-1366-CAC2-43C6-E0480965014B}" dt="2024-04-28T14:47:15.400" v="1" actId="20577"/>
          <ac:spMkLst>
            <pc:docMk/>
            <pc:sldMk cId="3791764501" sldId="272"/>
            <ac:spMk id="12" creationId="{B43B8949-5B24-4FA9-BB05-223113038AB8}"/>
          </ac:spMkLst>
        </pc:spChg>
      </pc:sldChg>
      <pc:sldChg chg="addSp delSp modSp add replId">
        <pc:chgData name="Sen, Sunanda" userId="S::sunanda.sen@okstate.edu::d46ace83-3bf1-401c-b039-200d6a567807" providerId="AD" clId="Web-{58D2ACEA-1366-CAC2-43C6-E0480965014B}" dt="2024-04-28T15:01:39.841" v="197" actId="20577"/>
        <pc:sldMkLst>
          <pc:docMk/>
          <pc:sldMk cId="758257223" sldId="280"/>
        </pc:sldMkLst>
        <pc:spChg chg="mod">
          <ac:chgData name="Sen, Sunanda" userId="S::sunanda.sen@okstate.edu::d46ace83-3bf1-401c-b039-200d6a567807" providerId="AD" clId="Web-{58D2ACEA-1366-CAC2-43C6-E0480965014B}" dt="2024-04-28T14:49:04.717" v="52" actId="20577"/>
          <ac:spMkLst>
            <pc:docMk/>
            <pc:sldMk cId="758257223" sldId="280"/>
            <ac:spMk id="6" creationId="{00000000-0000-0000-0000-000000000000}"/>
          </ac:spMkLst>
        </pc:spChg>
        <pc:spChg chg="del">
          <ac:chgData name="Sen, Sunanda" userId="S::sunanda.sen@okstate.edu::d46ace83-3bf1-401c-b039-200d6a567807" providerId="AD" clId="Web-{58D2ACEA-1366-CAC2-43C6-E0480965014B}" dt="2024-04-28T14:47:45.792" v="34"/>
          <ac:spMkLst>
            <pc:docMk/>
            <pc:sldMk cId="758257223" sldId="280"/>
            <ac:spMk id="11" creationId="{7EE994F7-6F7D-4AB3-A384-FFC0395C931C}"/>
          </ac:spMkLst>
        </pc:spChg>
        <pc:spChg chg="del mod">
          <ac:chgData name="Sen, Sunanda" userId="S::sunanda.sen@okstate.edu::d46ace83-3bf1-401c-b039-200d6a567807" providerId="AD" clId="Web-{58D2ACEA-1366-CAC2-43C6-E0480965014B}" dt="2024-04-28T14:48:00.559" v="38"/>
          <ac:spMkLst>
            <pc:docMk/>
            <pc:sldMk cId="758257223" sldId="280"/>
            <ac:spMk id="12" creationId="{B43B8949-5B24-4FA9-BB05-223113038AB8}"/>
          </ac:spMkLst>
        </pc:spChg>
        <pc:spChg chg="add mod">
          <ac:chgData name="Sen, Sunanda" userId="S::sunanda.sen@okstate.edu::d46ace83-3bf1-401c-b039-200d6a567807" providerId="AD" clId="Web-{58D2ACEA-1366-CAC2-43C6-E0480965014B}" dt="2024-04-28T15:01:39.841" v="197" actId="20577"/>
          <ac:spMkLst>
            <pc:docMk/>
            <pc:sldMk cId="758257223" sldId="280"/>
            <ac:spMk id="17" creationId="{D58538B4-241A-6AF6-DEC5-E159EEB632EA}"/>
          </ac:spMkLst>
        </pc:spChg>
        <pc:graphicFrameChg chg="del">
          <ac:chgData name="Sen, Sunanda" userId="S::sunanda.sen@okstate.edu::d46ace83-3bf1-401c-b039-200d6a567807" providerId="AD" clId="Web-{58D2ACEA-1366-CAC2-43C6-E0480965014B}" dt="2024-04-28T14:48:05.027" v="39"/>
          <ac:graphicFrameMkLst>
            <pc:docMk/>
            <pc:sldMk cId="758257223" sldId="280"/>
            <ac:graphicFrameMk id="3" creationId="{244B024C-582C-4CBD-9C5A-6A1C1A87B7C5}"/>
          </ac:graphicFrameMkLst>
        </pc:graphicFrameChg>
        <pc:picChg chg="del">
          <ac:chgData name="Sen, Sunanda" userId="S::sunanda.sen@okstate.edu::d46ace83-3bf1-401c-b039-200d6a567807" providerId="AD" clId="Web-{58D2ACEA-1366-CAC2-43C6-E0480965014B}" dt="2024-04-28T14:47:47.386" v="35"/>
          <ac:picMkLst>
            <pc:docMk/>
            <pc:sldMk cId="758257223" sldId="280"/>
            <ac:picMk id="10" creationId="{FF49B520-F7FC-4950-A975-DB8A65770FDF}"/>
          </ac:picMkLst>
        </pc:picChg>
      </pc:sldChg>
      <pc:sldChg chg="addSp delSp modSp add replId">
        <pc:chgData name="Sen, Sunanda" userId="S::sunanda.sen@okstate.edu::d46ace83-3bf1-401c-b039-200d6a567807" providerId="AD" clId="Web-{58D2ACEA-1366-CAC2-43C6-E0480965014B}" dt="2024-04-28T15:15:22.953" v="382" actId="20577"/>
        <pc:sldMkLst>
          <pc:docMk/>
          <pc:sldMk cId="3768738176" sldId="281"/>
        </pc:sldMkLst>
        <pc:spChg chg="del">
          <ac:chgData name="Sen, Sunanda" userId="S::sunanda.sen@okstate.edu::d46ace83-3bf1-401c-b039-200d6a567807" providerId="AD" clId="Web-{58D2ACEA-1366-CAC2-43C6-E0480965014B}" dt="2024-04-28T15:01:46.326" v="199"/>
          <ac:spMkLst>
            <pc:docMk/>
            <pc:sldMk cId="3768738176" sldId="281"/>
            <ac:spMk id="11" creationId="{7EE994F7-6F7D-4AB3-A384-FFC0395C931C}"/>
          </ac:spMkLst>
        </pc:spChg>
        <pc:spChg chg="del">
          <ac:chgData name="Sen, Sunanda" userId="S::sunanda.sen@okstate.edu::d46ace83-3bf1-401c-b039-200d6a567807" providerId="AD" clId="Web-{58D2ACEA-1366-CAC2-43C6-E0480965014B}" dt="2024-04-28T15:01:50.466" v="201"/>
          <ac:spMkLst>
            <pc:docMk/>
            <pc:sldMk cId="3768738176" sldId="281"/>
            <ac:spMk id="12" creationId="{B43B8949-5B24-4FA9-BB05-223113038AB8}"/>
          </ac:spMkLst>
        </pc:spChg>
        <pc:spChg chg="add mod">
          <ac:chgData name="Sen, Sunanda" userId="S::sunanda.sen@okstate.edu::d46ace83-3bf1-401c-b039-200d6a567807" providerId="AD" clId="Web-{58D2ACEA-1366-CAC2-43C6-E0480965014B}" dt="2024-04-28T15:15:22.953" v="382" actId="20577"/>
          <ac:spMkLst>
            <pc:docMk/>
            <pc:sldMk cId="3768738176" sldId="281"/>
            <ac:spMk id="17" creationId="{657C76A7-7B1C-D3A1-1B2F-D1138066EE2C}"/>
          </ac:spMkLst>
        </pc:spChg>
        <pc:graphicFrameChg chg="del">
          <ac:chgData name="Sen, Sunanda" userId="S::sunanda.sen@okstate.edu::d46ace83-3bf1-401c-b039-200d6a567807" providerId="AD" clId="Web-{58D2ACEA-1366-CAC2-43C6-E0480965014B}" dt="2024-04-28T15:01:53.779" v="202"/>
          <ac:graphicFrameMkLst>
            <pc:docMk/>
            <pc:sldMk cId="3768738176" sldId="281"/>
            <ac:graphicFrameMk id="3" creationId="{244B024C-582C-4CBD-9C5A-6A1C1A87B7C5}"/>
          </ac:graphicFrameMkLst>
        </pc:graphicFrameChg>
        <pc:picChg chg="del">
          <ac:chgData name="Sen, Sunanda" userId="S::sunanda.sen@okstate.edu::d46ace83-3bf1-401c-b039-200d6a567807" providerId="AD" clId="Web-{58D2ACEA-1366-CAC2-43C6-E0480965014B}" dt="2024-04-28T15:01:47.810" v="200"/>
          <ac:picMkLst>
            <pc:docMk/>
            <pc:sldMk cId="3768738176" sldId="281"/>
            <ac:picMk id="10" creationId="{FF49B520-F7FC-4950-A975-DB8A65770FDF}"/>
          </ac:picMkLst>
        </pc:picChg>
      </pc:sldChg>
      <pc:sldChg chg="addSp delSp modSp new del mod modClrScheme chgLayout">
        <pc:chgData name="Sen, Sunanda" userId="S::sunanda.sen@okstate.edu::d46ace83-3bf1-401c-b039-200d6a567807" providerId="AD" clId="Web-{58D2ACEA-1366-CAC2-43C6-E0480965014B}" dt="2024-04-28T15:17:04.488" v="396"/>
        <pc:sldMkLst>
          <pc:docMk/>
          <pc:sldMk cId="1111204751" sldId="282"/>
        </pc:sldMkLst>
        <pc:spChg chg="mod">
          <ac:chgData name="Sen, Sunanda" userId="S::sunanda.sen@okstate.edu::d46ace83-3bf1-401c-b039-200d6a567807" providerId="AD" clId="Web-{58D2ACEA-1366-CAC2-43C6-E0480965014B}" dt="2024-04-28T15:16:47.471" v="393"/>
          <ac:spMkLst>
            <pc:docMk/>
            <pc:sldMk cId="1111204751" sldId="282"/>
            <ac:spMk id="2" creationId="{1C5DD266-FBD5-ED7F-4B5B-669DDA9CFF3B}"/>
          </ac:spMkLst>
        </pc:spChg>
        <pc:spChg chg="add del">
          <ac:chgData name="Sen, Sunanda" userId="S::sunanda.sen@okstate.edu::d46ace83-3bf1-401c-b039-200d6a567807" providerId="AD" clId="Web-{58D2ACEA-1366-CAC2-43C6-E0480965014B}" dt="2024-04-28T15:16:47.471" v="393"/>
          <ac:spMkLst>
            <pc:docMk/>
            <pc:sldMk cId="1111204751" sldId="282"/>
            <ac:spMk id="3" creationId="{82DB0361-28F8-4483-410C-8C942666132B}"/>
          </ac:spMkLst>
        </pc:spChg>
        <pc:spChg chg="mod">
          <ac:chgData name="Sen, Sunanda" userId="S::sunanda.sen@okstate.edu::d46ace83-3bf1-401c-b039-200d6a567807" providerId="AD" clId="Web-{58D2ACEA-1366-CAC2-43C6-E0480965014B}" dt="2024-04-28T15:16:47.471" v="393"/>
          <ac:spMkLst>
            <pc:docMk/>
            <pc:sldMk cId="1111204751" sldId="282"/>
            <ac:spMk id="4" creationId="{C85F0705-C4B9-5A54-2C94-1FFD25BE9B16}"/>
          </ac:spMkLst>
        </pc:spChg>
        <pc:spChg chg="add del mod ord">
          <ac:chgData name="Sen, Sunanda" userId="S::sunanda.sen@okstate.edu::d46ace83-3bf1-401c-b039-200d6a567807" providerId="AD" clId="Web-{58D2ACEA-1366-CAC2-43C6-E0480965014B}" dt="2024-04-28T15:17:03.769" v="395" actId="20577"/>
          <ac:spMkLst>
            <pc:docMk/>
            <pc:sldMk cId="1111204751" sldId="282"/>
            <ac:spMk id="6" creationId="{32E98B1C-6C29-1BA3-6A8F-D4DB96410592}"/>
          </ac:spMkLst>
        </pc:spChg>
        <pc:spChg chg="add mod">
          <ac:chgData name="Sen, Sunanda" userId="S::sunanda.sen@okstate.edu::d46ace83-3bf1-401c-b039-200d6a567807" providerId="AD" clId="Web-{58D2ACEA-1366-CAC2-43C6-E0480965014B}" dt="2024-04-28T15:16:47.471" v="393"/>
          <ac:spMkLst>
            <pc:docMk/>
            <pc:sldMk cId="1111204751" sldId="282"/>
            <ac:spMk id="11" creationId="{CCC64F43-DB0C-6EE1-E821-9A9C68CBEF79}"/>
          </ac:spMkLst>
        </pc:spChg>
        <pc:spChg chg="add del mod">
          <ac:chgData name="Sen, Sunanda" userId="S::sunanda.sen@okstate.edu::d46ace83-3bf1-401c-b039-200d6a567807" providerId="AD" clId="Web-{58D2ACEA-1366-CAC2-43C6-E0480965014B}" dt="2024-04-28T15:15:52.047" v="386"/>
          <ac:spMkLst>
            <pc:docMk/>
            <pc:sldMk cId="1111204751" sldId="282"/>
            <ac:spMk id="12" creationId="{2C9FAB08-3BB4-004F-E961-1CCF28A23079}"/>
          </ac:spMkLst>
        </pc:spChg>
        <pc:spChg chg="add mod">
          <ac:chgData name="Sen, Sunanda" userId="S::sunanda.sen@okstate.edu::d46ace83-3bf1-401c-b039-200d6a567807" providerId="AD" clId="Web-{58D2ACEA-1366-CAC2-43C6-E0480965014B}" dt="2024-04-28T15:16:47.471" v="393"/>
          <ac:spMkLst>
            <pc:docMk/>
            <pc:sldMk cId="1111204751" sldId="282"/>
            <ac:spMk id="13" creationId="{D4AF603B-8F66-72B5-4389-050309389127}"/>
          </ac:spMkLst>
        </pc:spChg>
        <pc:spChg chg="add del mod">
          <ac:chgData name="Sen, Sunanda" userId="S::sunanda.sen@okstate.edu::d46ace83-3bf1-401c-b039-200d6a567807" providerId="AD" clId="Web-{58D2ACEA-1366-CAC2-43C6-E0480965014B}" dt="2024-04-28T15:15:57.845" v="388"/>
          <ac:spMkLst>
            <pc:docMk/>
            <pc:sldMk cId="1111204751" sldId="282"/>
            <ac:spMk id="14" creationId="{EFA80C6E-3FD5-E4A0-72DE-EACD356D1C6E}"/>
          </ac:spMkLst>
        </pc:spChg>
        <pc:spChg chg="add del mod">
          <ac:chgData name="Sen, Sunanda" userId="S::sunanda.sen@okstate.edu::d46ace83-3bf1-401c-b039-200d6a567807" providerId="AD" clId="Web-{58D2ACEA-1366-CAC2-43C6-E0480965014B}" dt="2024-04-28T15:15:57.845" v="388"/>
          <ac:spMkLst>
            <pc:docMk/>
            <pc:sldMk cId="1111204751" sldId="282"/>
            <ac:spMk id="15" creationId="{CA889CA2-5101-8143-5DDD-A879FD476DE6}"/>
          </ac:spMkLst>
        </pc:spChg>
        <pc:spChg chg="add del mod">
          <ac:chgData name="Sen, Sunanda" userId="S::sunanda.sen@okstate.edu::d46ace83-3bf1-401c-b039-200d6a567807" providerId="AD" clId="Web-{58D2ACEA-1366-CAC2-43C6-E0480965014B}" dt="2024-04-28T15:16:00.454" v="390"/>
          <ac:spMkLst>
            <pc:docMk/>
            <pc:sldMk cId="1111204751" sldId="282"/>
            <ac:spMk id="18" creationId="{DC424672-5340-5CEB-54C8-2649D79C08D4}"/>
          </ac:spMkLst>
        </pc:spChg>
        <pc:spChg chg="add del mod">
          <ac:chgData name="Sen, Sunanda" userId="S::sunanda.sen@okstate.edu::d46ace83-3bf1-401c-b039-200d6a567807" providerId="AD" clId="Web-{58D2ACEA-1366-CAC2-43C6-E0480965014B}" dt="2024-04-28T15:16:00.454" v="390"/>
          <ac:spMkLst>
            <pc:docMk/>
            <pc:sldMk cId="1111204751" sldId="282"/>
            <ac:spMk id="19" creationId="{A50C6666-5F4A-8CDB-F5A3-6191D3FC1DC1}"/>
          </ac:spMkLst>
        </pc:spChg>
        <pc:spChg chg="add del mod">
          <ac:chgData name="Sen, Sunanda" userId="S::sunanda.sen@okstate.edu::d46ace83-3bf1-401c-b039-200d6a567807" providerId="AD" clId="Web-{58D2ACEA-1366-CAC2-43C6-E0480965014B}" dt="2024-04-28T15:16:19.502" v="392"/>
          <ac:spMkLst>
            <pc:docMk/>
            <pc:sldMk cId="1111204751" sldId="282"/>
            <ac:spMk id="22" creationId="{43FB464A-1209-1FD0-FDC9-60BF1AB10A3A}"/>
          </ac:spMkLst>
        </pc:spChg>
        <pc:spChg chg="add del mod">
          <ac:chgData name="Sen, Sunanda" userId="S::sunanda.sen@okstate.edu::d46ace83-3bf1-401c-b039-200d6a567807" providerId="AD" clId="Web-{58D2ACEA-1366-CAC2-43C6-E0480965014B}" dt="2024-04-28T15:16:19.502" v="392"/>
          <ac:spMkLst>
            <pc:docMk/>
            <pc:sldMk cId="1111204751" sldId="282"/>
            <ac:spMk id="23" creationId="{5BBDA23C-0D0F-E7FC-1F5E-1C9671C2BD52}"/>
          </ac:spMkLst>
        </pc:spChg>
        <pc:graphicFrameChg chg="add del">
          <ac:chgData name="Sen, Sunanda" userId="S::sunanda.sen@okstate.edu::d46ace83-3bf1-401c-b039-200d6a567807" providerId="AD" clId="Web-{58D2ACEA-1366-CAC2-43C6-E0480965014B}" dt="2024-04-28T15:16:00.454" v="390"/>
          <ac:graphicFrameMkLst>
            <pc:docMk/>
            <pc:sldMk cId="1111204751" sldId="282"/>
            <ac:graphicFrameMk id="20" creationId="{3CB0C843-C204-123C-46ED-B5977BA51EC1}"/>
          </ac:graphicFrameMkLst>
        </pc:graphicFrameChg>
        <pc:graphicFrameChg chg="add del">
          <ac:chgData name="Sen, Sunanda" userId="S::sunanda.sen@okstate.edu::d46ace83-3bf1-401c-b039-200d6a567807" providerId="AD" clId="Web-{58D2ACEA-1366-CAC2-43C6-E0480965014B}" dt="2024-04-28T15:16:19.502" v="392"/>
          <ac:graphicFrameMkLst>
            <pc:docMk/>
            <pc:sldMk cId="1111204751" sldId="282"/>
            <ac:graphicFrameMk id="24" creationId="{5597B9AC-4F04-85E9-3416-779898F2AA71}"/>
          </ac:graphicFrameMkLst>
        </pc:graphicFrameChg>
        <pc:picChg chg="add del">
          <ac:chgData name="Sen, Sunanda" userId="S::sunanda.sen@okstate.edu::d46ace83-3bf1-401c-b039-200d6a567807" providerId="AD" clId="Web-{58D2ACEA-1366-CAC2-43C6-E0480965014B}" dt="2024-04-28T15:15:52.047" v="386"/>
          <ac:picMkLst>
            <pc:docMk/>
            <pc:sldMk cId="1111204751" sldId="282"/>
            <ac:picMk id="8" creationId="{C1049763-B22C-3951-0AA2-B8ED1CEA6444}"/>
          </ac:picMkLst>
        </pc:picChg>
        <pc:picChg chg="add del">
          <ac:chgData name="Sen, Sunanda" userId="S::sunanda.sen@okstate.edu::d46ace83-3bf1-401c-b039-200d6a567807" providerId="AD" clId="Web-{58D2ACEA-1366-CAC2-43C6-E0480965014B}" dt="2024-04-28T15:15:57.845" v="388"/>
          <ac:picMkLst>
            <pc:docMk/>
            <pc:sldMk cId="1111204751" sldId="282"/>
            <ac:picMk id="16" creationId="{6758CB57-B5C9-1C58-9D43-D73A6DBC56A8}"/>
          </ac:picMkLst>
        </pc:picChg>
      </pc:sldChg>
    </pc:docChg>
  </pc:docChgLst>
  <pc:docChgLst>
    <pc:chgData name="Sen, Sunanda" userId="S::sunanda.sen@okstate.edu::d46ace83-3bf1-401c-b039-200d6a567807" providerId="AD" clId="Web-{F80105A7-BBED-C612-AE0D-C077455D4BC7}"/>
    <pc:docChg chg="modSld">
      <pc:chgData name="Sen, Sunanda" userId="S::sunanda.sen@okstate.edu::d46ace83-3bf1-401c-b039-200d6a567807" providerId="AD" clId="Web-{F80105A7-BBED-C612-AE0D-C077455D4BC7}" dt="2024-04-28T15:31:24.302" v="0"/>
      <pc:docMkLst>
        <pc:docMk/>
      </pc:docMkLst>
      <pc:sldChg chg="addSp delSp modSp">
        <pc:chgData name="Sen, Sunanda" userId="S::sunanda.sen@okstate.edu::d46ace83-3bf1-401c-b039-200d6a567807" providerId="AD" clId="Web-{F80105A7-BBED-C612-AE0D-C077455D4BC7}" dt="2024-04-28T15:31:24.302" v="0"/>
        <pc:sldMkLst>
          <pc:docMk/>
          <pc:sldMk cId="1832957318" sldId="282"/>
        </pc:sldMkLst>
        <pc:spChg chg="mod">
          <ac:chgData name="Sen, Sunanda" userId="S::sunanda.sen@okstate.edu::d46ace83-3bf1-401c-b039-200d6a567807" providerId="AD" clId="Web-{F80105A7-BBED-C612-AE0D-C077455D4BC7}" dt="2024-04-28T15:31:24.302" v="0"/>
          <ac:spMkLst>
            <pc:docMk/>
            <pc:sldMk cId="1832957318" sldId="282"/>
            <ac:spMk id="2" creationId="{789B5243-A70A-5F4F-DC25-B0678A34A748}"/>
          </ac:spMkLst>
        </pc:spChg>
        <pc:spChg chg="del">
          <ac:chgData name="Sen, Sunanda" userId="S::sunanda.sen@okstate.edu::d46ace83-3bf1-401c-b039-200d6a567807" providerId="AD" clId="Web-{F80105A7-BBED-C612-AE0D-C077455D4BC7}" dt="2024-04-28T15:31:24.302" v="0"/>
          <ac:spMkLst>
            <pc:docMk/>
            <pc:sldMk cId="1832957318" sldId="282"/>
            <ac:spMk id="6" creationId="{4064D913-1516-08FE-BAB7-74812DED229C}"/>
          </ac:spMkLst>
        </pc:spChg>
        <pc:spChg chg="del">
          <ac:chgData name="Sen, Sunanda" userId="S::sunanda.sen@okstate.edu::d46ace83-3bf1-401c-b039-200d6a567807" providerId="AD" clId="Web-{F80105A7-BBED-C612-AE0D-C077455D4BC7}" dt="2024-04-28T15:31:24.302" v="0"/>
          <ac:spMkLst>
            <pc:docMk/>
            <pc:sldMk cId="1832957318" sldId="282"/>
            <ac:spMk id="11" creationId="{7E9D1F2B-7BA8-6AA7-55A5-265EA11DBBCF}"/>
          </ac:spMkLst>
        </pc:spChg>
        <pc:spChg chg="add">
          <ac:chgData name="Sen, Sunanda" userId="S::sunanda.sen@okstate.edu::d46ace83-3bf1-401c-b039-200d6a567807" providerId="AD" clId="Web-{F80105A7-BBED-C612-AE0D-C077455D4BC7}" dt="2024-04-28T15:31:24.302" v="0"/>
          <ac:spMkLst>
            <pc:docMk/>
            <pc:sldMk cId="1832957318" sldId="282"/>
            <ac:spMk id="14" creationId="{05449561-2965-F192-C9D5-427DCC95AB4E}"/>
          </ac:spMkLst>
        </pc:spChg>
        <pc:spChg chg="add">
          <ac:chgData name="Sen, Sunanda" userId="S::sunanda.sen@okstate.edu::d46ace83-3bf1-401c-b039-200d6a567807" providerId="AD" clId="Web-{F80105A7-BBED-C612-AE0D-C077455D4BC7}" dt="2024-04-28T15:31:24.302" v="0"/>
          <ac:spMkLst>
            <pc:docMk/>
            <pc:sldMk cId="1832957318" sldId="282"/>
            <ac:spMk id="17" creationId="{7A24D40B-6633-6FDB-F8A2-495EC52FBA0B}"/>
          </ac:spMkLst>
        </pc:spChg>
        <pc:graphicFrameChg chg="add">
          <ac:chgData name="Sen, Sunanda" userId="S::sunanda.sen@okstate.edu::d46ace83-3bf1-401c-b039-200d6a567807" providerId="AD" clId="Web-{F80105A7-BBED-C612-AE0D-C077455D4BC7}" dt="2024-04-28T15:31:24.302" v="0"/>
          <ac:graphicFrameMkLst>
            <pc:docMk/>
            <pc:sldMk cId="1832957318" sldId="282"/>
            <ac:graphicFrameMk id="16" creationId="{ACE90BE4-3663-83CC-5783-F42BDB8F105E}"/>
          </ac:graphicFrameMkLst>
        </pc:graphicFrameChg>
      </pc:sldChg>
    </pc:docChg>
  </pc:docChgLst>
  <pc:docChgLst>
    <pc:chgData name="Sen, Sunanda" userId="S::sunanda.sen@okstate.edu::d46ace83-3bf1-401c-b039-200d6a567807" providerId="AD" clId="Web-{6E9F012B-3EAF-9A07-513D-F78AAFBB63E0}"/>
    <pc:docChg chg="modSld">
      <pc:chgData name="Sen, Sunanda" userId="S::sunanda.sen@okstate.edu::d46ace83-3bf1-401c-b039-200d6a567807" providerId="AD" clId="Web-{6E9F012B-3EAF-9A07-513D-F78AAFBB63E0}" dt="2024-04-28T17:31:53.793" v="4" actId="1076"/>
      <pc:docMkLst>
        <pc:docMk/>
      </pc:docMkLst>
      <pc:sldChg chg="addSp delSp modSp mod modClrScheme chgLayout">
        <pc:chgData name="Sen, Sunanda" userId="S::sunanda.sen@okstate.edu::d46ace83-3bf1-401c-b039-200d6a567807" providerId="AD" clId="Web-{6E9F012B-3EAF-9A07-513D-F78AAFBB63E0}" dt="2024-04-28T17:31:53.793" v="4" actId="1076"/>
        <pc:sldMkLst>
          <pc:docMk/>
          <pc:sldMk cId="2496825830" sldId="278"/>
        </pc:sldMkLst>
        <pc:spChg chg="mod ord">
          <ac:chgData name="Sen, Sunanda" userId="S::sunanda.sen@okstate.edu::d46ace83-3bf1-401c-b039-200d6a567807" providerId="AD" clId="Web-{6E9F012B-3EAF-9A07-513D-F78AAFBB63E0}" dt="2024-04-28T17:31:33.214" v="3"/>
          <ac:spMkLst>
            <pc:docMk/>
            <pc:sldMk cId="2496825830" sldId="278"/>
            <ac:spMk id="2" creationId="{394EC806-53B8-9F1B-39B0-C4A910257946}"/>
          </ac:spMkLst>
        </pc:spChg>
        <pc:spChg chg="mod ord">
          <ac:chgData name="Sen, Sunanda" userId="S::sunanda.sen@okstate.edu::d46ace83-3bf1-401c-b039-200d6a567807" providerId="AD" clId="Web-{6E9F012B-3EAF-9A07-513D-F78AAFBB63E0}" dt="2024-04-28T17:31:33.214" v="3"/>
          <ac:spMkLst>
            <pc:docMk/>
            <pc:sldMk cId="2496825830" sldId="278"/>
            <ac:spMk id="4" creationId="{810FBB36-82BD-0A0B-65CE-56BFBB35FBDE}"/>
          </ac:spMkLst>
        </pc:spChg>
        <pc:spChg chg="mod">
          <ac:chgData name="Sen, Sunanda" userId="S::sunanda.sen@okstate.edu::d46ace83-3bf1-401c-b039-200d6a567807" providerId="AD" clId="Web-{6E9F012B-3EAF-9A07-513D-F78AAFBB63E0}" dt="2024-04-28T17:31:33.214" v="3"/>
          <ac:spMkLst>
            <pc:docMk/>
            <pc:sldMk cId="2496825830" sldId="278"/>
            <ac:spMk id="5" creationId="{1212DFC9-07C6-24F2-4C9B-1C74A137323E}"/>
          </ac:spMkLst>
        </pc:spChg>
        <pc:spChg chg="mod">
          <ac:chgData name="Sen, Sunanda" userId="S::sunanda.sen@okstate.edu::d46ace83-3bf1-401c-b039-200d6a567807" providerId="AD" clId="Web-{6E9F012B-3EAF-9A07-513D-F78AAFBB63E0}" dt="2024-04-28T17:31:53.793" v="4" actId="1076"/>
          <ac:spMkLst>
            <pc:docMk/>
            <pc:sldMk cId="2496825830" sldId="278"/>
            <ac:spMk id="9" creationId="{94685D45-D049-4672-8609-807D2BF5A1DD}"/>
          </ac:spMkLst>
        </pc:spChg>
        <pc:spChg chg="add del mod">
          <ac:chgData name="Sen, Sunanda" userId="S::sunanda.sen@okstate.edu::d46ace83-3bf1-401c-b039-200d6a567807" providerId="AD" clId="Web-{6E9F012B-3EAF-9A07-513D-F78AAFBB63E0}" dt="2024-04-28T17:31:33.214" v="3"/>
          <ac:spMkLst>
            <pc:docMk/>
            <pc:sldMk cId="2496825830" sldId="278"/>
            <ac:spMk id="11" creationId="{83FD6FEA-57BB-819F-0848-5C9F13DCBF57}"/>
          </ac:spMkLst>
        </pc:spChg>
        <pc:spChg chg="add del mod">
          <ac:chgData name="Sen, Sunanda" userId="S::sunanda.sen@okstate.edu::d46ace83-3bf1-401c-b039-200d6a567807" providerId="AD" clId="Web-{6E9F012B-3EAF-9A07-513D-F78AAFBB63E0}" dt="2024-04-28T17:31:04.275" v="1"/>
          <ac:spMkLst>
            <pc:docMk/>
            <pc:sldMk cId="2496825830" sldId="278"/>
            <ac:spMk id="14" creationId="{1472FECE-4433-F68B-FAB1-ECBC4B0AFDAD}"/>
          </ac:spMkLst>
        </pc:spChg>
        <pc:spChg chg="add del mod">
          <ac:chgData name="Sen, Sunanda" userId="S::sunanda.sen@okstate.edu::d46ace83-3bf1-401c-b039-200d6a567807" providerId="AD" clId="Web-{6E9F012B-3EAF-9A07-513D-F78AAFBB63E0}" dt="2024-04-28T17:31:33.214" v="3"/>
          <ac:spMkLst>
            <pc:docMk/>
            <pc:sldMk cId="2496825830" sldId="278"/>
            <ac:spMk id="16" creationId="{B26A7934-A021-1B09-1226-EFF370208BDC}"/>
          </ac:spMkLst>
        </pc:spChg>
        <pc:spChg chg="add del mod">
          <ac:chgData name="Sen, Sunanda" userId="S::sunanda.sen@okstate.edu::d46ace83-3bf1-401c-b039-200d6a567807" providerId="AD" clId="Web-{6E9F012B-3EAF-9A07-513D-F78AAFBB63E0}" dt="2024-04-28T17:31:33.214" v="3"/>
          <ac:spMkLst>
            <pc:docMk/>
            <pc:sldMk cId="2496825830" sldId="278"/>
            <ac:spMk id="18" creationId="{DBF3A115-6D21-92CA-0F13-A96CF4689E84}"/>
          </ac:spMkLst>
        </pc:spChg>
        <pc:picChg chg="mod ord">
          <ac:chgData name="Sen, Sunanda" userId="S::sunanda.sen@okstate.edu::d46ace83-3bf1-401c-b039-200d6a567807" providerId="AD" clId="Web-{6E9F012B-3EAF-9A07-513D-F78AAFBB63E0}" dt="2024-04-28T17:31:33.214" v="3"/>
          <ac:picMkLst>
            <pc:docMk/>
            <pc:sldMk cId="2496825830" sldId="278"/>
            <ac:picMk id="7" creationId="{55DC24A9-CD2D-90BB-C908-7E44A4191CCD}"/>
          </ac:picMkLst>
        </pc:picChg>
      </pc:sldChg>
    </pc:docChg>
  </pc:docChgLst>
  <pc:docChgLst>
    <pc:chgData name="Sen, Sunanda" userId="S::sunanda.sen@okstate.edu::d46ace83-3bf1-401c-b039-200d6a567807" providerId="AD" clId="Web-{FD80BBDB-B466-5C69-F047-1F599B6E6FC3}"/>
    <pc:docChg chg="modSld">
      <pc:chgData name="Sen, Sunanda" userId="S::sunanda.sen@okstate.edu::d46ace83-3bf1-401c-b039-200d6a567807" providerId="AD" clId="Web-{FD80BBDB-B466-5C69-F047-1F599B6E6FC3}" dt="2024-04-28T20:33:54.715" v="4"/>
      <pc:docMkLst>
        <pc:docMk/>
      </pc:docMkLst>
      <pc:sldChg chg="modSp">
        <pc:chgData name="Sen, Sunanda" userId="S::sunanda.sen@okstate.edu::d46ace83-3bf1-401c-b039-200d6a567807" providerId="AD" clId="Web-{FD80BBDB-B466-5C69-F047-1F599B6E6FC3}" dt="2024-04-28T20:33:54.715" v="4"/>
        <pc:sldMkLst>
          <pc:docMk/>
          <pc:sldMk cId="262851386" sldId="305"/>
        </pc:sldMkLst>
        <pc:spChg chg="mod">
          <ac:chgData name="Sen, Sunanda" userId="S::sunanda.sen@okstate.edu::d46ace83-3bf1-401c-b039-200d6a567807" providerId="AD" clId="Web-{FD80BBDB-B466-5C69-F047-1F599B6E6FC3}" dt="2024-04-28T20:33:54.652" v="0"/>
          <ac:spMkLst>
            <pc:docMk/>
            <pc:sldMk cId="262851386" sldId="305"/>
            <ac:spMk id="5" creationId="{603ADEF7-C963-4304-8B5D-40EF131C6831}"/>
          </ac:spMkLst>
        </pc:spChg>
        <pc:spChg chg="mod">
          <ac:chgData name="Sen, Sunanda" userId="S::sunanda.sen@okstate.edu::d46ace83-3bf1-401c-b039-200d6a567807" providerId="AD" clId="Web-{FD80BBDB-B466-5C69-F047-1F599B6E6FC3}" dt="2024-04-28T20:33:54.652" v="1"/>
          <ac:spMkLst>
            <pc:docMk/>
            <pc:sldMk cId="262851386" sldId="305"/>
            <ac:spMk id="8" creationId="{EB79E3F6-D38A-4664-BB23-7A057A3D5D3E}"/>
          </ac:spMkLst>
        </pc:spChg>
        <pc:spChg chg="mod">
          <ac:chgData name="Sen, Sunanda" userId="S::sunanda.sen@okstate.edu::d46ace83-3bf1-401c-b039-200d6a567807" providerId="AD" clId="Web-{FD80BBDB-B466-5C69-F047-1F599B6E6FC3}" dt="2024-04-28T20:33:54.652" v="2"/>
          <ac:spMkLst>
            <pc:docMk/>
            <pc:sldMk cId="262851386" sldId="305"/>
            <ac:spMk id="10" creationId="{3C8CB2DF-FF1A-4DAD-8063-23F0FC09E48A}"/>
          </ac:spMkLst>
        </pc:spChg>
        <pc:spChg chg="mod">
          <ac:chgData name="Sen, Sunanda" userId="S::sunanda.sen@okstate.edu::d46ace83-3bf1-401c-b039-200d6a567807" providerId="AD" clId="Web-{FD80BBDB-B466-5C69-F047-1F599B6E6FC3}" dt="2024-04-28T20:33:54.652" v="3"/>
          <ac:spMkLst>
            <pc:docMk/>
            <pc:sldMk cId="262851386" sldId="305"/>
            <ac:spMk id="17" creationId="{90599B16-17B7-41D9-9097-0F41C8CA53D7}"/>
          </ac:spMkLst>
        </pc:spChg>
        <pc:spChg chg="mod">
          <ac:chgData name="Sen, Sunanda" userId="S::sunanda.sen@okstate.edu::d46ace83-3bf1-401c-b039-200d6a567807" providerId="AD" clId="Web-{FD80BBDB-B466-5C69-F047-1F599B6E6FC3}" dt="2024-04-28T20:33:54.715" v="4"/>
          <ac:spMkLst>
            <pc:docMk/>
            <pc:sldMk cId="262851386" sldId="305"/>
            <ac:spMk id="18" creationId="{E5A2E00F-9EF1-4988-BD0D-C16BF224300D}"/>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0FFFE1-7CE2-47B0-A5F9-02C6CCB6AB00}" type="doc">
      <dgm:prSet loTypeId="urn:microsoft.com/office/officeart/2011/layout/CircleProcess" loCatId="officeonline" qsTypeId="urn:microsoft.com/office/officeart/2005/8/quickstyle/simple1" qsCatId="simple" csTypeId="urn:microsoft.com/office/officeart/2005/8/colors/accent4_5" csCatId="accent4" phldr="1"/>
      <dgm:spPr/>
      <dgm:t>
        <a:bodyPr/>
        <a:lstStyle/>
        <a:p>
          <a:endParaRPr lang="en-US"/>
        </a:p>
      </dgm:t>
    </dgm:pt>
    <dgm:pt modelId="{A5266E91-DCA7-445D-BF69-6F67A16CB6ED}">
      <dgm:prSet phldrT="[Text]"/>
      <dgm:spPr/>
      <dgm:t>
        <a:bodyPr/>
        <a:lstStyle/>
        <a:p>
          <a:pPr>
            <a:buFont typeface="Arial"/>
            <a:buChar char="•"/>
          </a:pPr>
          <a:r>
            <a:rPr lang="en-US">
              <a:latin typeface="Arial"/>
              <a:cs typeface="Arial"/>
            </a:rPr>
            <a:t>Accident</a:t>
          </a:r>
          <a:endParaRPr lang="en-US"/>
        </a:p>
      </dgm:t>
    </dgm:pt>
    <dgm:pt modelId="{296D5A99-74BE-4AF0-9972-99626972B58D}" type="parTrans" cxnId="{B4A86453-C576-4793-B9E8-47870DE3A0CE}">
      <dgm:prSet/>
      <dgm:spPr/>
      <dgm:t>
        <a:bodyPr/>
        <a:lstStyle/>
        <a:p>
          <a:endParaRPr lang="en-US"/>
        </a:p>
      </dgm:t>
    </dgm:pt>
    <dgm:pt modelId="{C1CFD828-16AC-486E-903C-84B25E23F27A}" type="sibTrans" cxnId="{B4A86453-C576-4793-B9E8-47870DE3A0CE}">
      <dgm:prSet/>
      <dgm:spPr/>
      <dgm:t>
        <a:bodyPr/>
        <a:lstStyle/>
        <a:p>
          <a:endParaRPr lang="en-US"/>
        </a:p>
      </dgm:t>
    </dgm:pt>
    <dgm:pt modelId="{C63C7851-AF3B-460B-A0AD-D3C1139C3BF0}">
      <dgm:prSet/>
      <dgm:spPr/>
      <dgm:t>
        <a:bodyPr/>
        <a:lstStyle/>
        <a:p>
          <a:r>
            <a:rPr lang="en-US">
              <a:latin typeface="Arial"/>
              <a:cs typeface="Arial"/>
            </a:rPr>
            <a:t>Vehicle</a:t>
          </a:r>
        </a:p>
      </dgm:t>
    </dgm:pt>
    <dgm:pt modelId="{815651FA-9618-4599-82EB-36DD9D13E0C5}" type="parTrans" cxnId="{7508BBE7-BF30-446A-A984-1D546268776E}">
      <dgm:prSet/>
      <dgm:spPr/>
      <dgm:t>
        <a:bodyPr/>
        <a:lstStyle/>
        <a:p>
          <a:endParaRPr lang="en-US"/>
        </a:p>
      </dgm:t>
    </dgm:pt>
    <dgm:pt modelId="{57981A30-BC7A-4597-95F8-F36483EBAB4B}" type="sibTrans" cxnId="{7508BBE7-BF30-446A-A984-1D546268776E}">
      <dgm:prSet/>
      <dgm:spPr/>
      <dgm:t>
        <a:bodyPr/>
        <a:lstStyle/>
        <a:p>
          <a:endParaRPr lang="en-US"/>
        </a:p>
      </dgm:t>
    </dgm:pt>
    <dgm:pt modelId="{498B5BCE-1D4C-45AD-A19A-4D4A1D0B48B7}">
      <dgm:prSet/>
      <dgm:spPr/>
      <dgm:t>
        <a:bodyPr/>
        <a:lstStyle/>
        <a:p>
          <a:r>
            <a:rPr lang="en-US">
              <a:latin typeface="Arial"/>
              <a:cs typeface="Arial"/>
            </a:rPr>
            <a:t>Person</a:t>
          </a:r>
        </a:p>
      </dgm:t>
    </dgm:pt>
    <dgm:pt modelId="{50083234-759C-4B2F-AB30-197245B5A73B}" type="parTrans" cxnId="{0E448EC6-D4F2-4962-8A5F-8BEBB5614EEB}">
      <dgm:prSet/>
      <dgm:spPr/>
      <dgm:t>
        <a:bodyPr/>
        <a:lstStyle/>
        <a:p>
          <a:endParaRPr lang="en-US"/>
        </a:p>
      </dgm:t>
    </dgm:pt>
    <dgm:pt modelId="{8A4454EA-654C-4858-96D6-D31417DC6AFC}" type="sibTrans" cxnId="{0E448EC6-D4F2-4962-8A5F-8BEBB5614EEB}">
      <dgm:prSet/>
      <dgm:spPr/>
      <dgm:t>
        <a:bodyPr/>
        <a:lstStyle/>
        <a:p>
          <a:endParaRPr lang="en-US"/>
        </a:p>
      </dgm:t>
    </dgm:pt>
    <dgm:pt modelId="{40D230D2-412B-4A2B-9B23-D7D3096760FB}">
      <dgm:prSet/>
      <dgm:spPr/>
      <dgm:t>
        <a:bodyPr/>
        <a:lstStyle/>
        <a:p>
          <a:r>
            <a:rPr lang="en-US">
              <a:latin typeface="Arial"/>
              <a:cs typeface="Arial"/>
            </a:rPr>
            <a:t>Distract</a:t>
          </a:r>
          <a:endParaRPr lang="en-US"/>
        </a:p>
      </dgm:t>
    </dgm:pt>
    <dgm:pt modelId="{A2B49C71-757E-4AD1-B7C3-6C72D18AC27A}" type="parTrans" cxnId="{A9A4E6B5-0990-4946-AEC2-246685E1EF6E}">
      <dgm:prSet/>
      <dgm:spPr/>
      <dgm:t>
        <a:bodyPr/>
        <a:lstStyle/>
        <a:p>
          <a:endParaRPr lang="en-US"/>
        </a:p>
      </dgm:t>
    </dgm:pt>
    <dgm:pt modelId="{20428C91-411C-4633-9E32-32C59EADD223}" type="sibTrans" cxnId="{A9A4E6B5-0990-4946-AEC2-246685E1EF6E}">
      <dgm:prSet/>
      <dgm:spPr/>
      <dgm:t>
        <a:bodyPr/>
        <a:lstStyle/>
        <a:p>
          <a:endParaRPr lang="en-US"/>
        </a:p>
      </dgm:t>
    </dgm:pt>
    <dgm:pt modelId="{0488CE51-0187-44A9-B154-59789C8DCCF7}" type="pres">
      <dgm:prSet presAssocID="{340FFFE1-7CE2-47B0-A5F9-02C6CCB6AB00}" presName="Name0" presStyleCnt="0">
        <dgm:presLayoutVars>
          <dgm:chMax val="11"/>
          <dgm:chPref val="11"/>
          <dgm:dir/>
          <dgm:resizeHandles/>
        </dgm:presLayoutVars>
      </dgm:prSet>
      <dgm:spPr/>
    </dgm:pt>
    <dgm:pt modelId="{7725C586-EE1E-4B57-B588-32BAF3E3DEA8}" type="pres">
      <dgm:prSet presAssocID="{40D230D2-412B-4A2B-9B23-D7D3096760FB}" presName="Accent4" presStyleCnt="0"/>
      <dgm:spPr/>
    </dgm:pt>
    <dgm:pt modelId="{15331B08-9BFA-4789-BB39-B682964ED2CC}" type="pres">
      <dgm:prSet presAssocID="{40D230D2-412B-4A2B-9B23-D7D3096760FB}" presName="Accent" presStyleLbl="node1" presStyleIdx="0" presStyleCnt="4"/>
      <dgm:spPr/>
    </dgm:pt>
    <dgm:pt modelId="{3C312777-2129-4879-B832-445C06CF9BC7}" type="pres">
      <dgm:prSet presAssocID="{40D230D2-412B-4A2B-9B23-D7D3096760FB}" presName="ParentBackground4" presStyleCnt="0"/>
      <dgm:spPr/>
    </dgm:pt>
    <dgm:pt modelId="{B91ECE5A-2296-4FC8-955E-E48CC544D7C5}" type="pres">
      <dgm:prSet presAssocID="{40D230D2-412B-4A2B-9B23-D7D3096760FB}" presName="ParentBackground" presStyleLbl="fgAcc1" presStyleIdx="0" presStyleCnt="4"/>
      <dgm:spPr/>
    </dgm:pt>
    <dgm:pt modelId="{C098474C-F251-4FF4-B86A-305D21810E0A}" type="pres">
      <dgm:prSet presAssocID="{40D230D2-412B-4A2B-9B23-D7D3096760FB}" presName="Parent4" presStyleLbl="revTx" presStyleIdx="0" presStyleCnt="0">
        <dgm:presLayoutVars>
          <dgm:chMax val="1"/>
          <dgm:chPref val="1"/>
          <dgm:bulletEnabled val="1"/>
        </dgm:presLayoutVars>
      </dgm:prSet>
      <dgm:spPr/>
    </dgm:pt>
    <dgm:pt modelId="{DD0DED54-8CCA-4282-B6BC-B38C4C32BDD6}" type="pres">
      <dgm:prSet presAssocID="{498B5BCE-1D4C-45AD-A19A-4D4A1D0B48B7}" presName="Accent3" presStyleCnt="0"/>
      <dgm:spPr/>
    </dgm:pt>
    <dgm:pt modelId="{5A13ADD6-CD69-4839-9CE6-711CCEC0D159}" type="pres">
      <dgm:prSet presAssocID="{498B5BCE-1D4C-45AD-A19A-4D4A1D0B48B7}" presName="Accent" presStyleLbl="node1" presStyleIdx="1" presStyleCnt="4"/>
      <dgm:spPr/>
    </dgm:pt>
    <dgm:pt modelId="{B94C9EF7-7FF6-4F67-BB18-E05868D8C69E}" type="pres">
      <dgm:prSet presAssocID="{498B5BCE-1D4C-45AD-A19A-4D4A1D0B48B7}" presName="ParentBackground3" presStyleCnt="0"/>
      <dgm:spPr/>
    </dgm:pt>
    <dgm:pt modelId="{49C6839A-6EFB-419E-B6EA-E7362A97D948}" type="pres">
      <dgm:prSet presAssocID="{498B5BCE-1D4C-45AD-A19A-4D4A1D0B48B7}" presName="ParentBackground" presStyleLbl="fgAcc1" presStyleIdx="1" presStyleCnt="4"/>
      <dgm:spPr/>
    </dgm:pt>
    <dgm:pt modelId="{462C0BA6-77A8-4537-A21E-FEDC6EEA1440}" type="pres">
      <dgm:prSet presAssocID="{498B5BCE-1D4C-45AD-A19A-4D4A1D0B48B7}" presName="Parent3" presStyleLbl="revTx" presStyleIdx="0" presStyleCnt="0">
        <dgm:presLayoutVars>
          <dgm:chMax val="1"/>
          <dgm:chPref val="1"/>
          <dgm:bulletEnabled val="1"/>
        </dgm:presLayoutVars>
      </dgm:prSet>
      <dgm:spPr/>
    </dgm:pt>
    <dgm:pt modelId="{8EF2BA2A-7202-4D1D-B998-9C889183E60D}" type="pres">
      <dgm:prSet presAssocID="{C63C7851-AF3B-460B-A0AD-D3C1139C3BF0}" presName="Accent2" presStyleCnt="0"/>
      <dgm:spPr/>
    </dgm:pt>
    <dgm:pt modelId="{C7A86A55-4FCF-45EA-B614-DE097BC22DD6}" type="pres">
      <dgm:prSet presAssocID="{C63C7851-AF3B-460B-A0AD-D3C1139C3BF0}" presName="Accent" presStyleLbl="node1" presStyleIdx="2" presStyleCnt="4"/>
      <dgm:spPr/>
    </dgm:pt>
    <dgm:pt modelId="{958A13B1-70F3-4065-AC82-1FEE9C617F2F}" type="pres">
      <dgm:prSet presAssocID="{C63C7851-AF3B-460B-A0AD-D3C1139C3BF0}" presName="ParentBackground2" presStyleCnt="0"/>
      <dgm:spPr/>
    </dgm:pt>
    <dgm:pt modelId="{6A9E4B91-0F50-4BA2-A772-6AC305B272E9}" type="pres">
      <dgm:prSet presAssocID="{C63C7851-AF3B-460B-A0AD-D3C1139C3BF0}" presName="ParentBackground" presStyleLbl="fgAcc1" presStyleIdx="2" presStyleCnt="4"/>
      <dgm:spPr/>
    </dgm:pt>
    <dgm:pt modelId="{A0C672E7-F1BE-4A3B-902F-52421E00FF19}" type="pres">
      <dgm:prSet presAssocID="{C63C7851-AF3B-460B-A0AD-D3C1139C3BF0}" presName="Parent2" presStyleLbl="revTx" presStyleIdx="0" presStyleCnt="0">
        <dgm:presLayoutVars>
          <dgm:chMax val="1"/>
          <dgm:chPref val="1"/>
          <dgm:bulletEnabled val="1"/>
        </dgm:presLayoutVars>
      </dgm:prSet>
      <dgm:spPr/>
    </dgm:pt>
    <dgm:pt modelId="{0D2A567E-2232-4BE3-B1C0-0A098B2AFC2A}" type="pres">
      <dgm:prSet presAssocID="{A5266E91-DCA7-445D-BF69-6F67A16CB6ED}" presName="Accent1" presStyleCnt="0"/>
      <dgm:spPr/>
    </dgm:pt>
    <dgm:pt modelId="{8F0FDD37-D3A9-475F-81E7-37C9E17FF4BD}" type="pres">
      <dgm:prSet presAssocID="{A5266E91-DCA7-445D-BF69-6F67A16CB6ED}" presName="Accent" presStyleLbl="node1" presStyleIdx="3" presStyleCnt="4"/>
      <dgm:spPr/>
    </dgm:pt>
    <dgm:pt modelId="{6D691CD3-A047-46EB-AAAB-EA67F8E569DD}" type="pres">
      <dgm:prSet presAssocID="{A5266E91-DCA7-445D-BF69-6F67A16CB6ED}" presName="ParentBackground1" presStyleCnt="0"/>
      <dgm:spPr/>
    </dgm:pt>
    <dgm:pt modelId="{1D2B052F-F6C8-49CE-AAFF-426A73BA6EBC}" type="pres">
      <dgm:prSet presAssocID="{A5266E91-DCA7-445D-BF69-6F67A16CB6ED}" presName="ParentBackground" presStyleLbl="fgAcc1" presStyleIdx="3" presStyleCnt="4"/>
      <dgm:spPr/>
    </dgm:pt>
    <dgm:pt modelId="{9BC217BA-EA26-47D5-8231-1EE19DA92C35}" type="pres">
      <dgm:prSet presAssocID="{A5266E91-DCA7-445D-BF69-6F67A16CB6ED}" presName="Parent1" presStyleLbl="revTx" presStyleIdx="0" presStyleCnt="0">
        <dgm:presLayoutVars>
          <dgm:chMax val="1"/>
          <dgm:chPref val="1"/>
          <dgm:bulletEnabled val="1"/>
        </dgm:presLayoutVars>
      </dgm:prSet>
      <dgm:spPr/>
    </dgm:pt>
  </dgm:ptLst>
  <dgm:cxnLst>
    <dgm:cxn modelId="{F17FCC0E-D544-48C8-9D8E-7647E77C0410}" type="presOf" srcId="{C63C7851-AF3B-460B-A0AD-D3C1139C3BF0}" destId="{A0C672E7-F1BE-4A3B-902F-52421E00FF19}" srcOrd="1" destOrd="0" presId="urn:microsoft.com/office/officeart/2011/layout/CircleProcess"/>
    <dgm:cxn modelId="{7BEF5712-3D56-4B2A-B40B-C2F872F06CC6}" type="presOf" srcId="{498B5BCE-1D4C-45AD-A19A-4D4A1D0B48B7}" destId="{49C6839A-6EFB-419E-B6EA-E7362A97D948}" srcOrd="0" destOrd="0" presId="urn:microsoft.com/office/officeart/2011/layout/CircleProcess"/>
    <dgm:cxn modelId="{B0FB1A25-2400-4C02-BA14-C08CF10AAA36}" type="presOf" srcId="{40D230D2-412B-4A2B-9B23-D7D3096760FB}" destId="{B91ECE5A-2296-4FC8-955E-E48CC544D7C5}" srcOrd="0" destOrd="0" presId="urn:microsoft.com/office/officeart/2011/layout/CircleProcess"/>
    <dgm:cxn modelId="{22A25E35-C551-4B76-92A2-79991D9F07F8}" type="presOf" srcId="{A5266E91-DCA7-445D-BF69-6F67A16CB6ED}" destId="{9BC217BA-EA26-47D5-8231-1EE19DA92C35}" srcOrd="1" destOrd="0" presId="urn:microsoft.com/office/officeart/2011/layout/CircleProcess"/>
    <dgm:cxn modelId="{39F0B968-9830-4277-BFE8-EE642E2583F4}" type="presOf" srcId="{40D230D2-412B-4A2B-9B23-D7D3096760FB}" destId="{C098474C-F251-4FF4-B86A-305D21810E0A}" srcOrd="1" destOrd="0" presId="urn:microsoft.com/office/officeart/2011/layout/CircleProcess"/>
    <dgm:cxn modelId="{B4A86453-C576-4793-B9E8-47870DE3A0CE}" srcId="{340FFFE1-7CE2-47B0-A5F9-02C6CCB6AB00}" destId="{A5266E91-DCA7-445D-BF69-6F67A16CB6ED}" srcOrd="0" destOrd="0" parTransId="{296D5A99-74BE-4AF0-9972-99626972B58D}" sibTransId="{C1CFD828-16AC-486E-903C-84B25E23F27A}"/>
    <dgm:cxn modelId="{254079B3-B4AC-4E75-9DF0-4EBC22DFCBDA}" type="presOf" srcId="{340FFFE1-7CE2-47B0-A5F9-02C6CCB6AB00}" destId="{0488CE51-0187-44A9-B154-59789C8DCCF7}" srcOrd="0" destOrd="0" presId="urn:microsoft.com/office/officeart/2011/layout/CircleProcess"/>
    <dgm:cxn modelId="{A9A4E6B5-0990-4946-AEC2-246685E1EF6E}" srcId="{340FFFE1-7CE2-47B0-A5F9-02C6CCB6AB00}" destId="{40D230D2-412B-4A2B-9B23-D7D3096760FB}" srcOrd="3" destOrd="0" parTransId="{A2B49C71-757E-4AD1-B7C3-6C72D18AC27A}" sibTransId="{20428C91-411C-4633-9E32-32C59EADD223}"/>
    <dgm:cxn modelId="{0E448EC6-D4F2-4962-8A5F-8BEBB5614EEB}" srcId="{340FFFE1-7CE2-47B0-A5F9-02C6CCB6AB00}" destId="{498B5BCE-1D4C-45AD-A19A-4D4A1D0B48B7}" srcOrd="2" destOrd="0" parTransId="{50083234-759C-4B2F-AB30-197245B5A73B}" sibTransId="{8A4454EA-654C-4858-96D6-D31417DC6AFC}"/>
    <dgm:cxn modelId="{5E31F0CA-2811-46D2-A36D-609C1B5AC001}" type="presOf" srcId="{A5266E91-DCA7-445D-BF69-6F67A16CB6ED}" destId="{1D2B052F-F6C8-49CE-AAFF-426A73BA6EBC}" srcOrd="0" destOrd="0" presId="urn:microsoft.com/office/officeart/2011/layout/CircleProcess"/>
    <dgm:cxn modelId="{7508BBE7-BF30-446A-A984-1D546268776E}" srcId="{340FFFE1-7CE2-47B0-A5F9-02C6CCB6AB00}" destId="{C63C7851-AF3B-460B-A0AD-D3C1139C3BF0}" srcOrd="1" destOrd="0" parTransId="{815651FA-9618-4599-82EB-36DD9D13E0C5}" sibTransId="{57981A30-BC7A-4597-95F8-F36483EBAB4B}"/>
    <dgm:cxn modelId="{65AFF6F3-AB6B-42A0-B77F-4F8BC7364EDB}" type="presOf" srcId="{C63C7851-AF3B-460B-A0AD-D3C1139C3BF0}" destId="{6A9E4B91-0F50-4BA2-A772-6AC305B272E9}" srcOrd="0" destOrd="0" presId="urn:microsoft.com/office/officeart/2011/layout/CircleProcess"/>
    <dgm:cxn modelId="{638E41FF-6AFE-4C67-959A-F5154F135F94}" type="presOf" srcId="{498B5BCE-1D4C-45AD-A19A-4D4A1D0B48B7}" destId="{462C0BA6-77A8-4537-A21E-FEDC6EEA1440}" srcOrd="1" destOrd="0" presId="urn:microsoft.com/office/officeart/2011/layout/CircleProcess"/>
    <dgm:cxn modelId="{B976BF38-20A5-46D2-80E3-77A8AFCB9276}" type="presParOf" srcId="{0488CE51-0187-44A9-B154-59789C8DCCF7}" destId="{7725C586-EE1E-4B57-B588-32BAF3E3DEA8}" srcOrd="0" destOrd="0" presId="urn:microsoft.com/office/officeart/2011/layout/CircleProcess"/>
    <dgm:cxn modelId="{D557866F-EA0C-4A29-9558-59CF38DC48E6}" type="presParOf" srcId="{7725C586-EE1E-4B57-B588-32BAF3E3DEA8}" destId="{15331B08-9BFA-4789-BB39-B682964ED2CC}" srcOrd="0" destOrd="0" presId="urn:microsoft.com/office/officeart/2011/layout/CircleProcess"/>
    <dgm:cxn modelId="{6AF240B2-4E24-4CAE-B9BA-C644BCCFDC6E}" type="presParOf" srcId="{0488CE51-0187-44A9-B154-59789C8DCCF7}" destId="{3C312777-2129-4879-B832-445C06CF9BC7}" srcOrd="1" destOrd="0" presId="urn:microsoft.com/office/officeart/2011/layout/CircleProcess"/>
    <dgm:cxn modelId="{2F31DB6A-4EBF-45A9-B6EE-787BE10789FC}" type="presParOf" srcId="{3C312777-2129-4879-B832-445C06CF9BC7}" destId="{B91ECE5A-2296-4FC8-955E-E48CC544D7C5}" srcOrd="0" destOrd="0" presId="urn:microsoft.com/office/officeart/2011/layout/CircleProcess"/>
    <dgm:cxn modelId="{90A4C2C1-DE25-40DE-B744-E1D9BA5C56B3}" type="presParOf" srcId="{0488CE51-0187-44A9-B154-59789C8DCCF7}" destId="{C098474C-F251-4FF4-B86A-305D21810E0A}" srcOrd="2" destOrd="0" presId="urn:microsoft.com/office/officeart/2011/layout/CircleProcess"/>
    <dgm:cxn modelId="{F34BC38C-B024-437A-A7E4-5D883E91E6B3}" type="presParOf" srcId="{0488CE51-0187-44A9-B154-59789C8DCCF7}" destId="{DD0DED54-8CCA-4282-B6BC-B38C4C32BDD6}" srcOrd="3" destOrd="0" presId="urn:microsoft.com/office/officeart/2011/layout/CircleProcess"/>
    <dgm:cxn modelId="{BDB161DA-98A3-4514-936C-33F0BADFF3D7}" type="presParOf" srcId="{DD0DED54-8CCA-4282-B6BC-B38C4C32BDD6}" destId="{5A13ADD6-CD69-4839-9CE6-711CCEC0D159}" srcOrd="0" destOrd="0" presId="urn:microsoft.com/office/officeart/2011/layout/CircleProcess"/>
    <dgm:cxn modelId="{444F0C4D-982F-4A72-9AE3-954E39F63977}" type="presParOf" srcId="{0488CE51-0187-44A9-B154-59789C8DCCF7}" destId="{B94C9EF7-7FF6-4F67-BB18-E05868D8C69E}" srcOrd="4" destOrd="0" presId="urn:microsoft.com/office/officeart/2011/layout/CircleProcess"/>
    <dgm:cxn modelId="{2BE79759-20F1-4B52-88A6-24F54BA0FAB5}" type="presParOf" srcId="{B94C9EF7-7FF6-4F67-BB18-E05868D8C69E}" destId="{49C6839A-6EFB-419E-B6EA-E7362A97D948}" srcOrd="0" destOrd="0" presId="urn:microsoft.com/office/officeart/2011/layout/CircleProcess"/>
    <dgm:cxn modelId="{D7AA5D64-EC38-47F0-9C3A-A71C273F371B}" type="presParOf" srcId="{0488CE51-0187-44A9-B154-59789C8DCCF7}" destId="{462C0BA6-77A8-4537-A21E-FEDC6EEA1440}" srcOrd="5" destOrd="0" presId="urn:microsoft.com/office/officeart/2011/layout/CircleProcess"/>
    <dgm:cxn modelId="{8A823C1B-2CB8-468E-B7BF-D61BD90DED52}" type="presParOf" srcId="{0488CE51-0187-44A9-B154-59789C8DCCF7}" destId="{8EF2BA2A-7202-4D1D-B998-9C889183E60D}" srcOrd="6" destOrd="0" presId="urn:microsoft.com/office/officeart/2011/layout/CircleProcess"/>
    <dgm:cxn modelId="{0A876B7F-909B-4743-931D-2782363E70BB}" type="presParOf" srcId="{8EF2BA2A-7202-4D1D-B998-9C889183E60D}" destId="{C7A86A55-4FCF-45EA-B614-DE097BC22DD6}" srcOrd="0" destOrd="0" presId="urn:microsoft.com/office/officeart/2011/layout/CircleProcess"/>
    <dgm:cxn modelId="{F3E26BE2-59BB-45D7-9C0E-1C75AF4AA41A}" type="presParOf" srcId="{0488CE51-0187-44A9-B154-59789C8DCCF7}" destId="{958A13B1-70F3-4065-AC82-1FEE9C617F2F}" srcOrd="7" destOrd="0" presId="urn:microsoft.com/office/officeart/2011/layout/CircleProcess"/>
    <dgm:cxn modelId="{ED7D0763-565B-486B-A717-7A8290E7713E}" type="presParOf" srcId="{958A13B1-70F3-4065-AC82-1FEE9C617F2F}" destId="{6A9E4B91-0F50-4BA2-A772-6AC305B272E9}" srcOrd="0" destOrd="0" presId="urn:microsoft.com/office/officeart/2011/layout/CircleProcess"/>
    <dgm:cxn modelId="{1D95FCC3-9DCB-4B80-A7EB-1D4DBD685A13}" type="presParOf" srcId="{0488CE51-0187-44A9-B154-59789C8DCCF7}" destId="{A0C672E7-F1BE-4A3B-902F-52421E00FF19}" srcOrd="8" destOrd="0" presId="urn:microsoft.com/office/officeart/2011/layout/CircleProcess"/>
    <dgm:cxn modelId="{8B78C509-CF64-43F5-95F1-A3437C80EB55}" type="presParOf" srcId="{0488CE51-0187-44A9-B154-59789C8DCCF7}" destId="{0D2A567E-2232-4BE3-B1C0-0A098B2AFC2A}" srcOrd="9" destOrd="0" presId="urn:microsoft.com/office/officeart/2011/layout/CircleProcess"/>
    <dgm:cxn modelId="{D8429638-9E8C-42C6-9424-C9CB45525FC0}" type="presParOf" srcId="{0D2A567E-2232-4BE3-B1C0-0A098B2AFC2A}" destId="{8F0FDD37-D3A9-475F-81E7-37C9E17FF4BD}" srcOrd="0" destOrd="0" presId="urn:microsoft.com/office/officeart/2011/layout/CircleProcess"/>
    <dgm:cxn modelId="{F76E499B-485B-4BF6-80FE-2175069C80EE}" type="presParOf" srcId="{0488CE51-0187-44A9-B154-59789C8DCCF7}" destId="{6D691CD3-A047-46EB-AAAB-EA67F8E569DD}" srcOrd="10" destOrd="0" presId="urn:microsoft.com/office/officeart/2011/layout/CircleProcess"/>
    <dgm:cxn modelId="{7EB42A38-C552-4303-8536-AD535D9C4E37}" type="presParOf" srcId="{6D691CD3-A047-46EB-AAAB-EA67F8E569DD}" destId="{1D2B052F-F6C8-49CE-AAFF-426A73BA6EBC}" srcOrd="0" destOrd="0" presId="urn:microsoft.com/office/officeart/2011/layout/CircleProcess"/>
    <dgm:cxn modelId="{5E9466F4-6875-4838-A637-93A2CFFE51E5}" type="presParOf" srcId="{0488CE51-0187-44A9-B154-59789C8DCCF7}" destId="{9BC217BA-EA26-47D5-8231-1EE19DA92C35}" srcOrd="11"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81E724-D1D0-4EC5-A018-0D956057DB3F}" type="doc">
      <dgm:prSet loTypeId="urn:microsoft.com/office/officeart/2005/8/layout/vProcess5" loCatId="process" qsTypeId="urn:microsoft.com/office/officeart/2005/8/quickstyle/3d2" qsCatId="3D" csTypeId="urn:microsoft.com/office/officeart/2005/8/colors/accent0_1" csCatId="mainScheme" phldr="1"/>
      <dgm:spPr/>
      <dgm:t>
        <a:bodyPr/>
        <a:lstStyle/>
        <a:p>
          <a:endParaRPr lang="en-US"/>
        </a:p>
      </dgm:t>
    </dgm:pt>
    <dgm:pt modelId="{C3DE1314-33C0-4CF8-9820-33B5E9BB0E2D}">
      <dgm:prSet phldrT="[Text]" custT="1">
        <dgm:style>
          <a:lnRef idx="1">
            <a:schemeClr val="dk1"/>
          </a:lnRef>
          <a:fillRef idx="2">
            <a:schemeClr val="dk1"/>
          </a:fillRef>
          <a:effectRef idx="1">
            <a:schemeClr val="dk1"/>
          </a:effectRef>
          <a:fontRef idx="minor">
            <a:schemeClr val="dk1"/>
          </a:fontRef>
        </dgm:style>
      </dgm:prSet>
      <dgm:spPr/>
      <dgm:t>
        <a:bodyPr/>
        <a:lstStyle/>
        <a:p>
          <a:pPr>
            <a:buFont typeface="Arial"/>
            <a:buChar char="•"/>
          </a:pPr>
          <a:r>
            <a:rPr lang="en-US" sz="2400" dirty="0">
              <a:latin typeface="DM Sans" panose="020B0604020202020204" charset="0"/>
              <a:ea typeface="+mn-lt"/>
              <a:cs typeface="+mn-lt"/>
            </a:rPr>
            <a:t>Describes the severity of injury sustained by individuals in a crash</a:t>
          </a:r>
          <a:endParaRPr lang="en-US" sz="2400" dirty="0">
            <a:latin typeface="DM Sans" panose="020B0604020202020204" charset="0"/>
          </a:endParaRPr>
        </a:p>
      </dgm:t>
    </dgm:pt>
    <dgm:pt modelId="{74DBB7BE-2335-4E08-9BB2-BDA60F9530BB}" type="parTrans" cxnId="{CCC9B2F7-DE59-431D-A63D-63EC423ED295}">
      <dgm:prSet/>
      <dgm:spPr/>
      <dgm:t>
        <a:bodyPr/>
        <a:lstStyle/>
        <a:p>
          <a:endParaRPr lang="en-US"/>
        </a:p>
      </dgm:t>
    </dgm:pt>
    <dgm:pt modelId="{9C9987A6-898F-40EC-8A98-B4D254CE9083}" type="sibTrans" cxnId="{CCC9B2F7-DE59-431D-A63D-63EC423ED295}">
      <dgm:prSet/>
      <dgm:spPr/>
      <dgm:t>
        <a:bodyPr/>
        <a:lstStyle/>
        <a:p>
          <a:endParaRPr lang="en-US"/>
        </a:p>
      </dgm:t>
    </dgm:pt>
    <dgm:pt modelId="{34DF6809-11A8-4AE6-A511-B4717C27437F}">
      <dgm:prSet phldrT="[Text]" custT="1"/>
      <dgm:spPr/>
      <dgm:t>
        <a:bodyPr/>
        <a:lstStyle/>
        <a:p>
          <a:pPr>
            <a:buFont typeface="Arial"/>
            <a:buChar char="•"/>
          </a:pPr>
          <a:r>
            <a:rPr lang="en-US" sz="2400" dirty="0">
              <a:latin typeface="DM Sans" panose="020B0604020202020204" charset="0"/>
            </a:rPr>
            <a:t>8 attribute codes assigned to this variable</a:t>
          </a:r>
        </a:p>
      </dgm:t>
    </dgm:pt>
    <dgm:pt modelId="{2A85C9A9-B5E0-4A04-9076-A769C35D162F}" type="parTrans" cxnId="{F5B16C7B-75E2-4ED2-8190-EC58E94E73F1}">
      <dgm:prSet/>
      <dgm:spPr/>
      <dgm:t>
        <a:bodyPr/>
        <a:lstStyle/>
        <a:p>
          <a:endParaRPr lang="en-US"/>
        </a:p>
      </dgm:t>
    </dgm:pt>
    <dgm:pt modelId="{F3978FFA-A578-4EF0-95AC-B2929BC4D176}" type="sibTrans" cxnId="{F5B16C7B-75E2-4ED2-8190-EC58E94E73F1}">
      <dgm:prSet/>
      <dgm:spPr/>
      <dgm:t>
        <a:bodyPr/>
        <a:lstStyle/>
        <a:p>
          <a:endParaRPr lang="en-US"/>
        </a:p>
      </dgm:t>
    </dgm:pt>
    <dgm:pt modelId="{B4BF3F9C-ABA1-43D3-80A7-F37F3D29796A}">
      <dgm:prSet phldrT="[Text]" custT="1">
        <dgm:style>
          <a:lnRef idx="1">
            <a:schemeClr val="dk1"/>
          </a:lnRef>
          <a:fillRef idx="2">
            <a:schemeClr val="dk1"/>
          </a:fillRef>
          <a:effectRef idx="1">
            <a:schemeClr val="dk1"/>
          </a:effectRef>
          <a:fontRef idx="minor">
            <a:schemeClr val="dk1"/>
          </a:fontRef>
        </dgm:style>
      </dgm:prSet>
      <dgm:spPr/>
      <dgm:t>
        <a:bodyPr/>
        <a:lstStyle/>
        <a:p>
          <a:pPr>
            <a:buFont typeface="Arial"/>
            <a:buChar char="•"/>
          </a:pPr>
          <a:r>
            <a:rPr lang="en-US" sz="2400">
              <a:latin typeface="DM Sans" panose="020B0604020202020204" charset="0"/>
            </a:rPr>
            <a:t>0 is no injury &amp; 5,6,9 are unknown. These attributes were filtered out</a:t>
          </a:r>
        </a:p>
      </dgm:t>
    </dgm:pt>
    <dgm:pt modelId="{ECBE829D-FB0B-4493-927A-BAC3F05F7254}" type="parTrans" cxnId="{FADE686A-06FE-48B0-86EE-B10BB57E45C9}">
      <dgm:prSet/>
      <dgm:spPr/>
      <dgm:t>
        <a:bodyPr/>
        <a:lstStyle/>
        <a:p>
          <a:endParaRPr lang="en-US"/>
        </a:p>
      </dgm:t>
    </dgm:pt>
    <dgm:pt modelId="{F047B9FA-B8D9-447E-BF99-509399B2A90E}" type="sibTrans" cxnId="{FADE686A-06FE-48B0-86EE-B10BB57E45C9}">
      <dgm:prSet/>
      <dgm:spPr/>
      <dgm:t>
        <a:bodyPr/>
        <a:lstStyle/>
        <a:p>
          <a:endParaRPr lang="en-US"/>
        </a:p>
      </dgm:t>
    </dgm:pt>
    <dgm:pt modelId="{C52570B9-127B-4C41-B3A6-C6E5AFEFBDE3}">
      <dgm:prSet phldrT="[Text]" custT="1"/>
      <dgm:spPr/>
      <dgm:t>
        <a:bodyPr/>
        <a:lstStyle/>
        <a:p>
          <a:pPr>
            <a:buFont typeface="Arial"/>
            <a:buChar char="•"/>
          </a:pPr>
          <a:r>
            <a:rPr lang="en-US" sz="2400" dirty="0">
              <a:latin typeface="DM Sans" panose="020B0604020202020204" charset="0"/>
            </a:rPr>
            <a:t>Attribute code 1-2.5 were binned as low injury and 2.5-4 were binned as high injury</a:t>
          </a:r>
        </a:p>
      </dgm:t>
    </dgm:pt>
    <dgm:pt modelId="{968E887B-1AAC-4FAA-9CA5-178DA35F460F}" type="parTrans" cxnId="{4665EF92-63AE-4CAA-94E2-AF63C54ED437}">
      <dgm:prSet/>
      <dgm:spPr/>
      <dgm:t>
        <a:bodyPr/>
        <a:lstStyle/>
        <a:p>
          <a:endParaRPr lang="en-US"/>
        </a:p>
      </dgm:t>
    </dgm:pt>
    <dgm:pt modelId="{9BC82F60-34A7-466D-8247-FEF82F01BFB8}" type="sibTrans" cxnId="{4665EF92-63AE-4CAA-94E2-AF63C54ED437}">
      <dgm:prSet/>
      <dgm:spPr/>
      <dgm:t>
        <a:bodyPr/>
        <a:lstStyle/>
        <a:p>
          <a:endParaRPr lang="en-US"/>
        </a:p>
      </dgm:t>
    </dgm:pt>
    <dgm:pt modelId="{C79F3B7F-EC5C-4F8D-B902-59904B945A4F}" type="pres">
      <dgm:prSet presAssocID="{4981E724-D1D0-4EC5-A018-0D956057DB3F}" presName="outerComposite" presStyleCnt="0">
        <dgm:presLayoutVars>
          <dgm:chMax val="5"/>
          <dgm:dir/>
          <dgm:resizeHandles val="exact"/>
        </dgm:presLayoutVars>
      </dgm:prSet>
      <dgm:spPr/>
    </dgm:pt>
    <dgm:pt modelId="{93C48035-A6E9-43DD-A9C5-DAE52803B535}" type="pres">
      <dgm:prSet presAssocID="{4981E724-D1D0-4EC5-A018-0D956057DB3F}" presName="dummyMaxCanvas" presStyleCnt="0">
        <dgm:presLayoutVars/>
      </dgm:prSet>
      <dgm:spPr/>
    </dgm:pt>
    <dgm:pt modelId="{C0FC43A4-7F69-4C39-96E0-3D5700CB01E3}" type="pres">
      <dgm:prSet presAssocID="{4981E724-D1D0-4EC5-A018-0D956057DB3F}" presName="FourNodes_1" presStyleLbl="node1" presStyleIdx="0" presStyleCnt="4" custLinFactNeighborX="1409" custLinFactNeighborY="-8094">
        <dgm:presLayoutVars>
          <dgm:bulletEnabled val="1"/>
        </dgm:presLayoutVars>
      </dgm:prSet>
      <dgm:spPr/>
    </dgm:pt>
    <dgm:pt modelId="{7446BE24-1C70-40F2-BD2F-8C8BD885F775}" type="pres">
      <dgm:prSet presAssocID="{4981E724-D1D0-4EC5-A018-0D956057DB3F}" presName="FourNodes_2" presStyleLbl="node1" presStyleIdx="1" presStyleCnt="4" custAng="0">
        <dgm:presLayoutVars>
          <dgm:bulletEnabled val="1"/>
        </dgm:presLayoutVars>
      </dgm:prSet>
      <dgm:spPr/>
    </dgm:pt>
    <dgm:pt modelId="{5463F4BD-CFDF-4CF7-8243-9CB68785A31B}" type="pres">
      <dgm:prSet presAssocID="{4981E724-D1D0-4EC5-A018-0D956057DB3F}" presName="FourNodes_3" presStyleLbl="node1" presStyleIdx="2" presStyleCnt="4">
        <dgm:presLayoutVars>
          <dgm:bulletEnabled val="1"/>
        </dgm:presLayoutVars>
      </dgm:prSet>
      <dgm:spPr/>
    </dgm:pt>
    <dgm:pt modelId="{A3D52B4F-1617-42A4-8661-7E55867354E9}" type="pres">
      <dgm:prSet presAssocID="{4981E724-D1D0-4EC5-A018-0D956057DB3F}" presName="FourNodes_4" presStyleLbl="node1" presStyleIdx="3" presStyleCnt="4">
        <dgm:presLayoutVars>
          <dgm:bulletEnabled val="1"/>
        </dgm:presLayoutVars>
      </dgm:prSet>
      <dgm:spPr/>
    </dgm:pt>
    <dgm:pt modelId="{9807071B-2691-468B-88AA-6F92380669AB}" type="pres">
      <dgm:prSet presAssocID="{4981E724-D1D0-4EC5-A018-0D956057DB3F}" presName="FourConn_1-2" presStyleLbl="fgAccFollowNode1" presStyleIdx="0" presStyleCnt="3">
        <dgm:presLayoutVars>
          <dgm:bulletEnabled val="1"/>
        </dgm:presLayoutVars>
      </dgm:prSet>
      <dgm:spPr/>
    </dgm:pt>
    <dgm:pt modelId="{581502D0-6178-478D-8851-96956813DD55}" type="pres">
      <dgm:prSet presAssocID="{4981E724-D1D0-4EC5-A018-0D956057DB3F}" presName="FourConn_2-3" presStyleLbl="fgAccFollowNode1" presStyleIdx="1" presStyleCnt="3">
        <dgm:presLayoutVars>
          <dgm:bulletEnabled val="1"/>
        </dgm:presLayoutVars>
      </dgm:prSet>
      <dgm:spPr/>
    </dgm:pt>
    <dgm:pt modelId="{DBA46206-6496-4136-9477-4095F91E92E9}" type="pres">
      <dgm:prSet presAssocID="{4981E724-D1D0-4EC5-A018-0D956057DB3F}" presName="FourConn_3-4" presStyleLbl="fgAccFollowNode1" presStyleIdx="2" presStyleCnt="3">
        <dgm:presLayoutVars>
          <dgm:bulletEnabled val="1"/>
        </dgm:presLayoutVars>
      </dgm:prSet>
      <dgm:spPr/>
    </dgm:pt>
    <dgm:pt modelId="{0918FDC6-FE9A-4121-932B-382C301ACB56}" type="pres">
      <dgm:prSet presAssocID="{4981E724-D1D0-4EC5-A018-0D956057DB3F}" presName="FourNodes_1_text" presStyleLbl="node1" presStyleIdx="3" presStyleCnt="4">
        <dgm:presLayoutVars>
          <dgm:bulletEnabled val="1"/>
        </dgm:presLayoutVars>
      </dgm:prSet>
      <dgm:spPr/>
    </dgm:pt>
    <dgm:pt modelId="{98035632-8FF9-44A2-938B-113603E9FCDE}" type="pres">
      <dgm:prSet presAssocID="{4981E724-D1D0-4EC5-A018-0D956057DB3F}" presName="FourNodes_2_text" presStyleLbl="node1" presStyleIdx="3" presStyleCnt="4">
        <dgm:presLayoutVars>
          <dgm:bulletEnabled val="1"/>
        </dgm:presLayoutVars>
      </dgm:prSet>
      <dgm:spPr/>
    </dgm:pt>
    <dgm:pt modelId="{3D12173A-3ADF-4E3E-9A36-8C5A19290196}" type="pres">
      <dgm:prSet presAssocID="{4981E724-D1D0-4EC5-A018-0D956057DB3F}" presName="FourNodes_3_text" presStyleLbl="node1" presStyleIdx="3" presStyleCnt="4">
        <dgm:presLayoutVars>
          <dgm:bulletEnabled val="1"/>
        </dgm:presLayoutVars>
      </dgm:prSet>
      <dgm:spPr/>
    </dgm:pt>
    <dgm:pt modelId="{6605B275-984C-4753-9FB1-DAAA301C258F}" type="pres">
      <dgm:prSet presAssocID="{4981E724-D1D0-4EC5-A018-0D956057DB3F}" presName="FourNodes_4_text" presStyleLbl="node1" presStyleIdx="3" presStyleCnt="4">
        <dgm:presLayoutVars>
          <dgm:bulletEnabled val="1"/>
        </dgm:presLayoutVars>
      </dgm:prSet>
      <dgm:spPr/>
    </dgm:pt>
  </dgm:ptLst>
  <dgm:cxnLst>
    <dgm:cxn modelId="{FF75980D-AB14-4BA2-BFC1-45B1AD0AF90D}" type="presOf" srcId="{34DF6809-11A8-4AE6-A511-B4717C27437F}" destId="{98035632-8FF9-44A2-938B-113603E9FCDE}" srcOrd="1" destOrd="0" presId="urn:microsoft.com/office/officeart/2005/8/layout/vProcess5"/>
    <dgm:cxn modelId="{B9F95D26-BB8B-4A7C-B885-E4D0B186BC67}" type="presOf" srcId="{F047B9FA-B8D9-447E-BF99-509399B2A90E}" destId="{DBA46206-6496-4136-9477-4095F91E92E9}" srcOrd="0" destOrd="0" presId="urn:microsoft.com/office/officeart/2005/8/layout/vProcess5"/>
    <dgm:cxn modelId="{14258061-3CB7-46B6-86B2-12C3A1813DBD}" type="presOf" srcId="{C52570B9-127B-4C41-B3A6-C6E5AFEFBDE3}" destId="{A3D52B4F-1617-42A4-8661-7E55867354E9}" srcOrd="0" destOrd="0" presId="urn:microsoft.com/office/officeart/2005/8/layout/vProcess5"/>
    <dgm:cxn modelId="{FADE686A-06FE-48B0-86EE-B10BB57E45C9}" srcId="{4981E724-D1D0-4EC5-A018-0D956057DB3F}" destId="{B4BF3F9C-ABA1-43D3-80A7-F37F3D29796A}" srcOrd="2" destOrd="0" parTransId="{ECBE829D-FB0B-4493-927A-BAC3F05F7254}" sibTransId="{F047B9FA-B8D9-447E-BF99-509399B2A90E}"/>
    <dgm:cxn modelId="{769A126D-D807-42C5-9A1E-E42DDB835410}" type="presOf" srcId="{B4BF3F9C-ABA1-43D3-80A7-F37F3D29796A}" destId="{3D12173A-3ADF-4E3E-9A36-8C5A19290196}" srcOrd="1" destOrd="0" presId="urn:microsoft.com/office/officeart/2005/8/layout/vProcess5"/>
    <dgm:cxn modelId="{C2620072-EF6D-412F-BEB4-295B6B69B5D6}" type="presOf" srcId="{C3DE1314-33C0-4CF8-9820-33B5E9BB0E2D}" destId="{0918FDC6-FE9A-4121-932B-382C301ACB56}" srcOrd="1" destOrd="0" presId="urn:microsoft.com/office/officeart/2005/8/layout/vProcess5"/>
    <dgm:cxn modelId="{EF785475-321B-420B-98BC-D543BEAC10D8}" type="presOf" srcId="{C3DE1314-33C0-4CF8-9820-33B5E9BB0E2D}" destId="{C0FC43A4-7F69-4C39-96E0-3D5700CB01E3}" srcOrd="0" destOrd="0" presId="urn:microsoft.com/office/officeart/2005/8/layout/vProcess5"/>
    <dgm:cxn modelId="{F5B16C7B-75E2-4ED2-8190-EC58E94E73F1}" srcId="{4981E724-D1D0-4EC5-A018-0D956057DB3F}" destId="{34DF6809-11A8-4AE6-A511-B4717C27437F}" srcOrd="1" destOrd="0" parTransId="{2A85C9A9-B5E0-4A04-9076-A769C35D162F}" sibTransId="{F3978FFA-A578-4EF0-95AC-B2929BC4D176}"/>
    <dgm:cxn modelId="{E0D6848A-3D4F-4367-8BFB-D68315CF8546}" type="presOf" srcId="{9C9987A6-898F-40EC-8A98-B4D254CE9083}" destId="{9807071B-2691-468B-88AA-6F92380669AB}" srcOrd="0" destOrd="0" presId="urn:microsoft.com/office/officeart/2005/8/layout/vProcess5"/>
    <dgm:cxn modelId="{9AC6708D-05A9-4D22-8F46-EEEBD4482F50}" type="presOf" srcId="{C52570B9-127B-4C41-B3A6-C6E5AFEFBDE3}" destId="{6605B275-984C-4753-9FB1-DAAA301C258F}" srcOrd="1" destOrd="0" presId="urn:microsoft.com/office/officeart/2005/8/layout/vProcess5"/>
    <dgm:cxn modelId="{4665EF92-63AE-4CAA-94E2-AF63C54ED437}" srcId="{4981E724-D1D0-4EC5-A018-0D956057DB3F}" destId="{C52570B9-127B-4C41-B3A6-C6E5AFEFBDE3}" srcOrd="3" destOrd="0" parTransId="{968E887B-1AAC-4FAA-9CA5-178DA35F460F}" sibTransId="{9BC82F60-34A7-466D-8247-FEF82F01BFB8}"/>
    <dgm:cxn modelId="{B09A73C1-A4D5-45D4-A4FF-01AE9B869C91}" type="presOf" srcId="{F3978FFA-A578-4EF0-95AC-B2929BC4D176}" destId="{581502D0-6178-478D-8851-96956813DD55}" srcOrd="0" destOrd="0" presId="urn:microsoft.com/office/officeart/2005/8/layout/vProcess5"/>
    <dgm:cxn modelId="{E63DFDC5-48DB-45C9-A60A-42ABEF221925}" type="presOf" srcId="{B4BF3F9C-ABA1-43D3-80A7-F37F3D29796A}" destId="{5463F4BD-CFDF-4CF7-8243-9CB68785A31B}" srcOrd="0" destOrd="0" presId="urn:microsoft.com/office/officeart/2005/8/layout/vProcess5"/>
    <dgm:cxn modelId="{7F1711E5-9A66-4F0D-8C68-B181155FFAEA}" type="presOf" srcId="{4981E724-D1D0-4EC5-A018-0D956057DB3F}" destId="{C79F3B7F-EC5C-4F8D-B902-59904B945A4F}" srcOrd="0" destOrd="0" presId="urn:microsoft.com/office/officeart/2005/8/layout/vProcess5"/>
    <dgm:cxn modelId="{41159EF0-334C-4140-AC45-4F1B67A5FC3F}" type="presOf" srcId="{34DF6809-11A8-4AE6-A511-B4717C27437F}" destId="{7446BE24-1C70-40F2-BD2F-8C8BD885F775}" srcOrd="0" destOrd="0" presId="urn:microsoft.com/office/officeart/2005/8/layout/vProcess5"/>
    <dgm:cxn modelId="{CCC9B2F7-DE59-431D-A63D-63EC423ED295}" srcId="{4981E724-D1D0-4EC5-A018-0D956057DB3F}" destId="{C3DE1314-33C0-4CF8-9820-33B5E9BB0E2D}" srcOrd="0" destOrd="0" parTransId="{74DBB7BE-2335-4E08-9BB2-BDA60F9530BB}" sibTransId="{9C9987A6-898F-40EC-8A98-B4D254CE9083}"/>
    <dgm:cxn modelId="{FC5D9EB5-806C-4B22-8526-1C294ECC02F4}" type="presParOf" srcId="{C79F3B7F-EC5C-4F8D-B902-59904B945A4F}" destId="{93C48035-A6E9-43DD-A9C5-DAE52803B535}" srcOrd="0" destOrd="0" presId="urn:microsoft.com/office/officeart/2005/8/layout/vProcess5"/>
    <dgm:cxn modelId="{0902C471-BEC2-418C-862C-18C9BEDABE73}" type="presParOf" srcId="{C79F3B7F-EC5C-4F8D-B902-59904B945A4F}" destId="{C0FC43A4-7F69-4C39-96E0-3D5700CB01E3}" srcOrd="1" destOrd="0" presId="urn:microsoft.com/office/officeart/2005/8/layout/vProcess5"/>
    <dgm:cxn modelId="{2C9E06B7-5004-450F-97E1-6812024734CC}" type="presParOf" srcId="{C79F3B7F-EC5C-4F8D-B902-59904B945A4F}" destId="{7446BE24-1C70-40F2-BD2F-8C8BD885F775}" srcOrd="2" destOrd="0" presId="urn:microsoft.com/office/officeart/2005/8/layout/vProcess5"/>
    <dgm:cxn modelId="{9ED866C8-1574-40D5-A8F1-EEEB2F872498}" type="presParOf" srcId="{C79F3B7F-EC5C-4F8D-B902-59904B945A4F}" destId="{5463F4BD-CFDF-4CF7-8243-9CB68785A31B}" srcOrd="3" destOrd="0" presId="urn:microsoft.com/office/officeart/2005/8/layout/vProcess5"/>
    <dgm:cxn modelId="{50EFE973-140F-4291-943A-9252E1C8CED5}" type="presParOf" srcId="{C79F3B7F-EC5C-4F8D-B902-59904B945A4F}" destId="{A3D52B4F-1617-42A4-8661-7E55867354E9}" srcOrd="4" destOrd="0" presId="urn:microsoft.com/office/officeart/2005/8/layout/vProcess5"/>
    <dgm:cxn modelId="{1A9217F6-269A-4B1A-9978-47D77B2D23BF}" type="presParOf" srcId="{C79F3B7F-EC5C-4F8D-B902-59904B945A4F}" destId="{9807071B-2691-468B-88AA-6F92380669AB}" srcOrd="5" destOrd="0" presId="urn:microsoft.com/office/officeart/2005/8/layout/vProcess5"/>
    <dgm:cxn modelId="{7C7903EC-6AEF-43D0-AB2E-35221ED9830F}" type="presParOf" srcId="{C79F3B7F-EC5C-4F8D-B902-59904B945A4F}" destId="{581502D0-6178-478D-8851-96956813DD55}" srcOrd="6" destOrd="0" presId="urn:microsoft.com/office/officeart/2005/8/layout/vProcess5"/>
    <dgm:cxn modelId="{B082FB5D-5A4D-462F-80ED-723FC8E00E8F}" type="presParOf" srcId="{C79F3B7F-EC5C-4F8D-B902-59904B945A4F}" destId="{DBA46206-6496-4136-9477-4095F91E92E9}" srcOrd="7" destOrd="0" presId="urn:microsoft.com/office/officeart/2005/8/layout/vProcess5"/>
    <dgm:cxn modelId="{046398A6-5E54-4681-8CE1-9A158CB78239}" type="presParOf" srcId="{C79F3B7F-EC5C-4F8D-B902-59904B945A4F}" destId="{0918FDC6-FE9A-4121-932B-382C301ACB56}" srcOrd="8" destOrd="0" presId="urn:microsoft.com/office/officeart/2005/8/layout/vProcess5"/>
    <dgm:cxn modelId="{8E9540D8-3526-43DF-B89A-71D24DBE18B8}" type="presParOf" srcId="{C79F3B7F-EC5C-4F8D-B902-59904B945A4F}" destId="{98035632-8FF9-44A2-938B-113603E9FCDE}" srcOrd="9" destOrd="0" presId="urn:microsoft.com/office/officeart/2005/8/layout/vProcess5"/>
    <dgm:cxn modelId="{DABE3817-0BEE-4D1D-A992-FB04B793CD89}" type="presParOf" srcId="{C79F3B7F-EC5C-4F8D-B902-59904B945A4F}" destId="{3D12173A-3ADF-4E3E-9A36-8C5A19290196}" srcOrd="10" destOrd="0" presId="urn:microsoft.com/office/officeart/2005/8/layout/vProcess5"/>
    <dgm:cxn modelId="{1FFA7180-FF60-419A-B8F4-8E0BC3AD8FF4}" type="presParOf" srcId="{C79F3B7F-EC5C-4F8D-B902-59904B945A4F}" destId="{6605B275-984C-4753-9FB1-DAAA301C258F}"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331B08-9BFA-4789-BB39-B682964ED2CC}">
      <dsp:nvSpPr>
        <dsp:cNvPr id="0" name=""/>
        <dsp:cNvSpPr/>
      </dsp:nvSpPr>
      <dsp:spPr>
        <a:xfrm>
          <a:off x="9282648" y="1176526"/>
          <a:ext cx="2778091" cy="2778233"/>
        </a:xfrm>
        <a:prstGeom prst="ellipse">
          <a:avLst/>
        </a:prstGeom>
        <a:solidFill>
          <a:schemeClr val="accent4">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1ECE5A-2296-4FC8-955E-E48CC544D7C5}">
      <dsp:nvSpPr>
        <dsp:cNvPr id="0" name=""/>
        <dsp:cNvSpPr/>
      </dsp:nvSpPr>
      <dsp:spPr>
        <a:xfrm>
          <a:off x="9375568" y="1269150"/>
          <a:ext cx="2593441" cy="2592985"/>
        </a:xfrm>
        <a:prstGeom prst="ellipse">
          <a:avLst/>
        </a:prstGeom>
        <a:solidFill>
          <a:schemeClr val="lt1">
            <a:alpha val="9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a:latin typeface="Arial"/>
              <a:cs typeface="Arial"/>
            </a:rPr>
            <a:t>Distract</a:t>
          </a:r>
          <a:endParaRPr lang="en-US" sz="3600" kern="1200"/>
        </a:p>
      </dsp:txBody>
      <dsp:txXfrm>
        <a:off x="9746060" y="1639647"/>
        <a:ext cx="1852458" cy="1851993"/>
      </dsp:txXfrm>
    </dsp:sp>
    <dsp:sp modelId="{5A13ADD6-CD69-4839-9CE6-711CCEC0D159}">
      <dsp:nvSpPr>
        <dsp:cNvPr id="0" name=""/>
        <dsp:cNvSpPr/>
      </dsp:nvSpPr>
      <dsp:spPr>
        <a:xfrm rot="2700000">
          <a:off x="6399700" y="1176331"/>
          <a:ext cx="2778137" cy="2778137"/>
        </a:xfrm>
        <a:prstGeom prst="teardrop">
          <a:avLst>
            <a:gd name="adj" fmla="val 100000"/>
          </a:avLst>
        </a:prstGeom>
        <a:solidFill>
          <a:schemeClr val="accent4">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C6839A-6EFB-419E-B6EA-E7362A97D948}">
      <dsp:nvSpPr>
        <dsp:cNvPr id="0" name=""/>
        <dsp:cNvSpPr/>
      </dsp:nvSpPr>
      <dsp:spPr>
        <a:xfrm>
          <a:off x="6504556" y="1269150"/>
          <a:ext cx="2593441" cy="2592985"/>
        </a:xfrm>
        <a:prstGeom prst="ellipse">
          <a:avLst/>
        </a:prstGeom>
        <a:solidFill>
          <a:schemeClr val="lt1">
            <a:alpha val="90000"/>
            <a:hueOff val="0"/>
            <a:satOff val="0"/>
            <a:lumOff val="0"/>
            <a:alphaOff val="0"/>
          </a:schemeClr>
        </a:solidFill>
        <a:ln w="12700" cap="flat" cmpd="sng" algn="ctr">
          <a:solidFill>
            <a:schemeClr val="accent4">
              <a:alpha val="90000"/>
              <a:hueOff val="0"/>
              <a:satOff val="0"/>
              <a:lumOff val="0"/>
              <a:alphaOff val="-13333"/>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a:latin typeface="Arial"/>
              <a:cs typeface="Arial"/>
            </a:rPr>
            <a:t>Person</a:t>
          </a:r>
        </a:p>
      </dsp:txBody>
      <dsp:txXfrm>
        <a:off x="6875048" y="1639647"/>
        <a:ext cx="1852458" cy="1851993"/>
      </dsp:txXfrm>
    </dsp:sp>
    <dsp:sp modelId="{C7A86A55-4FCF-45EA-B614-DE097BC22DD6}">
      <dsp:nvSpPr>
        <dsp:cNvPr id="0" name=""/>
        <dsp:cNvSpPr/>
      </dsp:nvSpPr>
      <dsp:spPr>
        <a:xfrm rot="2700000">
          <a:off x="3540600" y="1176331"/>
          <a:ext cx="2778137" cy="2778137"/>
        </a:xfrm>
        <a:prstGeom prst="teardrop">
          <a:avLst>
            <a:gd name="adj" fmla="val 100000"/>
          </a:avLst>
        </a:prstGeom>
        <a:solidFill>
          <a:schemeClr val="accent4">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9E4B91-0F50-4BA2-A772-6AC305B272E9}">
      <dsp:nvSpPr>
        <dsp:cNvPr id="0" name=""/>
        <dsp:cNvSpPr/>
      </dsp:nvSpPr>
      <dsp:spPr>
        <a:xfrm>
          <a:off x="3633544" y="1269150"/>
          <a:ext cx="2593441" cy="2592985"/>
        </a:xfrm>
        <a:prstGeom prst="ellipse">
          <a:avLst/>
        </a:prstGeom>
        <a:solidFill>
          <a:schemeClr val="lt1">
            <a:alpha val="90000"/>
            <a:hueOff val="0"/>
            <a:satOff val="0"/>
            <a:lumOff val="0"/>
            <a:alphaOff val="0"/>
          </a:schemeClr>
        </a:solidFill>
        <a:ln w="12700" cap="flat" cmpd="sng" algn="ctr">
          <a:solidFill>
            <a:schemeClr val="accent4">
              <a:alpha val="90000"/>
              <a:hueOff val="0"/>
              <a:satOff val="0"/>
              <a:lumOff val="0"/>
              <a:alphaOff val="-26667"/>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a:latin typeface="Arial"/>
              <a:cs typeface="Arial"/>
            </a:rPr>
            <a:t>Vehicle</a:t>
          </a:r>
        </a:p>
      </dsp:txBody>
      <dsp:txXfrm>
        <a:off x="4004035" y="1639647"/>
        <a:ext cx="1852458" cy="1851993"/>
      </dsp:txXfrm>
    </dsp:sp>
    <dsp:sp modelId="{8F0FDD37-D3A9-475F-81E7-37C9E17FF4BD}">
      <dsp:nvSpPr>
        <dsp:cNvPr id="0" name=""/>
        <dsp:cNvSpPr/>
      </dsp:nvSpPr>
      <dsp:spPr>
        <a:xfrm rot="2700000">
          <a:off x="669588" y="1176331"/>
          <a:ext cx="2778137" cy="2778137"/>
        </a:xfrm>
        <a:prstGeom prst="teardrop">
          <a:avLst>
            <a:gd name="adj" fmla="val 100000"/>
          </a:avLst>
        </a:prstGeom>
        <a:solidFill>
          <a:schemeClr val="accent4">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2B052F-F6C8-49CE-AAFF-426A73BA6EBC}">
      <dsp:nvSpPr>
        <dsp:cNvPr id="0" name=""/>
        <dsp:cNvSpPr/>
      </dsp:nvSpPr>
      <dsp:spPr>
        <a:xfrm>
          <a:off x="762531" y="1269150"/>
          <a:ext cx="2593441" cy="2592985"/>
        </a:xfrm>
        <a:prstGeom prst="ellipse">
          <a:avLst/>
        </a:prstGeom>
        <a:solidFill>
          <a:schemeClr val="lt1">
            <a:alpha val="90000"/>
            <a:hueOff val="0"/>
            <a:satOff val="0"/>
            <a:lumOff val="0"/>
            <a:alphaOff val="0"/>
          </a:schemeClr>
        </a:solidFill>
        <a:ln w="12700" cap="flat" cmpd="sng" algn="ctr">
          <a:solidFill>
            <a:schemeClr val="accent4">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Font typeface="Arial"/>
            <a:buNone/>
          </a:pPr>
          <a:r>
            <a:rPr lang="en-US" sz="3600" kern="1200">
              <a:latin typeface="Arial"/>
              <a:cs typeface="Arial"/>
            </a:rPr>
            <a:t>Accident</a:t>
          </a:r>
          <a:endParaRPr lang="en-US" sz="3600" kern="1200"/>
        </a:p>
      </dsp:txBody>
      <dsp:txXfrm>
        <a:off x="1133023" y="1639647"/>
        <a:ext cx="1852458" cy="18519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FC43A4-7F69-4C39-96E0-3D5700CB01E3}">
      <dsp:nvSpPr>
        <dsp:cNvPr id="0" name=""/>
        <dsp:cNvSpPr/>
      </dsp:nvSpPr>
      <dsp:spPr>
        <a:xfrm>
          <a:off x="106678" y="0"/>
          <a:ext cx="7571233" cy="1171905"/>
        </a:xfrm>
        <a:prstGeom prst="roundRect">
          <a:avLst>
            <a:gd name="adj" fmla="val 10000"/>
          </a:avLst>
        </a:prstGeom>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6350" cap="flat" cmpd="sng" algn="ctr">
          <a:solidFill>
            <a:schemeClr val="dk1"/>
          </a:solidFill>
          <a:prstDash val="solid"/>
          <a:miter lim="800000"/>
        </a:ln>
        <a:effectLst/>
        <a:scene3d>
          <a:camera prst="orthographicFront"/>
          <a:lightRig rig="threePt" dir="t">
            <a:rot lat="0" lon="0" rev="7500000"/>
          </a:lightRig>
        </a:scene3d>
        <a:sp3d/>
      </dsp:spPr>
      <dsp:style>
        <a:lnRef idx="1">
          <a:schemeClr val="dk1"/>
        </a:lnRef>
        <a:fillRef idx="2">
          <a:schemeClr val="dk1"/>
        </a:fillRef>
        <a:effectRef idx="1">
          <a:schemeClr val="dk1"/>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Arial"/>
            <a:buNone/>
          </a:pPr>
          <a:r>
            <a:rPr lang="en-US" sz="2400" kern="1200" dirty="0">
              <a:latin typeface="DM Sans" panose="020B0604020202020204" charset="0"/>
              <a:ea typeface="+mn-lt"/>
              <a:cs typeface="+mn-lt"/>
            </a:rPr>
            <a:t>Describes the severity of injury sustained by individuals in a crash</a:t>
          </a:r>
          <a:endParaRPr lang="en-US" sz="2400" kern="1200" dirty="0">
            <a:latin typeface="DM Sans" panose="020B0604020202020204" charset="0"/>
          </a:endParaRPr>
        </a:p>
      </dsp:txBody>
      <dsp:txXfrm>
        <a:off x="141002" y="34324"/>
        <a:ext cx="6207630" cy="1103257"/>
      </dsp:txXfrm>
    </dsp:sp>
    <dsp:sp modelId="{7446BE24-1C70-40F2-BD2F-8C8BD885F775}">
      <dsp:nvSpPr>
        <dsp:cNvPr id="0" name=""/>
        <dsp:cNvSpPr/>
      </dsp:nvSpPr>
      <dsp:spPr>
        <a:xfrm>
          <a:off x="634090" y="1384979"/>
          <a:ext cx="7571233" cy="1171905"/>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Arial"/>
            <a:buNone/>
          </a:pPr>
          <a:r>
            <a:rPr lang="en-US" sz="2400" kern="1200" dirty="0">
              <a:latin typeface="DM Sans" panose="020B0604020202020204" charset="0"/>
            </a:rPr>
            <a:t>8 attribute codes assigned to this variable</a:t>
          </a:r>
        </a:p>
      </dsp:txBody>
      <dsp:txXfrm>
        <a:off x="668414" y="1419303"/>
        <a:ext cx="6106756" cy="1103257"/>
      </dsp:txXfrm>
    </dsp:sp>
    <dsp:sp modelId="{5463F4BD-CFDF-4CF7-8243-9CB68785A31B}">
      <dsp:nvSpPr>
        <dsp:cNvPr id="0" name=""/>
        <dsp:cNvSpPr/>
      </dsp:nvSpPr>
      <dsp:spPr>
        <a:xfrm>
          <a:off x="1258717" y="2769958"/>
          <a:ext cx="7571233" cy="1171905"/>
        </a:xfrm>
        <a:prstGeom prst="roundRect">
          <a:avLst>
            <a:gd name="adj" fmla="val 10000"/>
          </a:avLst>
        </a:prstGeom>
        <a:gradFill rotWithShape="1">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ln w="6350" cap="flat" cmpd="sng" algn="ctr">
          <a:solidFill>
            <a:schemeClr val="dk1"/>
          </a:solidFill>
          <a:prstDash val="solid"/>
          <a:miter lim="800000"/>
        </a:ln>
        <a:effectLst/>
        <a:scene3d>
          <a:camera prst="orthographicFront"/>
          <a:lightRig rig="threePt" dir="t">
            <a:rot lat="0" lon="0" rev="7500000"/>
          </a:lightRig>
        </a:scene3d>
        <a:sp3d/>
      </dsp:spPr>
      <dsp:style>
        <a:lnRef idx="1">
          <a:schemeClr val="dk1"/>
        </a:lnRef>
        <a:fillRef idx="2">
          <a:schemeClr val="dk1"/>
        </a:fillRef>
        <a:effectRef idx="1">
          <a:schemeClr val="dk1"/>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Arial"/>
            <a:buNone/>
          </a:pPr>
          <a:r>
            <a:rPr lang="en-US" sz="2400" kern="1200">
              <a:latin typeface="DM Sans" panose="020B0604020202020204" charset="0"/>
            </a:rPr>
            <a:t>0 is no injury &amp; 5,6,9 are unknown. These attributes were filtered out</a:t>
          </a:r>
        </a:p>
      </dsp:txBody>
      <dsp:txXfrm>
        <a:off x="1293041" y="2804282"/>
        <a:ext cx="6116220" cy="1103257"/>
      </dsp:txXfrm>
    </dsp:sp>
    <dsp:sp modelId="{A3D52B4F-1617-42A4-8661-7E55867354E9}">
      <dsp:nvSpPr>
        <dsp:cNvPr id="0" name=""/>
        <dsp:cNvSpPr/>
      </dsp:nvSpPr>
      <dsp:spPr>
        <a:xfrm>
          <a:off x="1892808" y="4154937"/>
          <a:ext cx="7571233" cy="1171905"/>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Arial"/>
            <a:buNone/>
          </a:pPr>
          <a:r>
            <a:rPr lang="en-US" sz="2400" kern="1200" dirty="0">
              <a:latin typeface="DM Sans" panose="020B0604020202020204" charset="0"/>
            </a:rPr>
            <a:t>Attribute code 1-2.5 were binned as low injury and 2.5-4 were binned as high injury</a:t>
          </a:r>
        </a:p>
      </dsp:txBody>
      <dsp:txXfrm>
        <a:off x="1927132" y="4189261"/>
        <a:ext cx="6106756" cy="1103257"/>
      </dsp:txXfrm>
    </dsp:sp>
    <dsp:sp modelId="{9807071B-2691-468B-88AA-6F92380669AB}">
      <dsp:nvSpPr>
        <dsp:cNvPr id="0" name=""/>
        <dsp:cNvSpPr/>
      </dsp:nvSpPr>
      <dsp:spPr>
        <a:xfrm>
          <a:off x="6809495" y="897573"/>
          <a:ext cx="761738" cy="761738"/>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6980886" y="897573"/>
        <a:ext cx="418956" cy="573208"/>
      </dsp:txXfrm>
    </dsp:sp>
    <dsp:sp modelId="{581502D0-6178-478D-8851-96956813DD55}">
      <dsp:nvSpPr>
        <dsp:cNvPr id="0" name=""/>
        <dsp:cNvSpPr/>
      </dsp:nvSpPr>
      <dsp:spPr>
        <a:xfrm>
          <a:off x="7443585" y="2282552"/>
          <a:ext cx="761738" cy="761738"/>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7614976" y="2282552"/>
        <a:ext cx="418956" cy="573208"/>
      </dsp:txXfrm>
    </dsp:sp>
    <dsp:sp modelId="{DBA46206-6496-4136-9477-4095F91E92E9}">
      <dsp:nvSpPr>
        <dsp:cNvPr id="0" name=""/>
        <dsp:cNvSpPr/>
      </dsp:nvSpPr>
      <dsp:spPr>
        <a:xfrm>
          <a:off x="8068212" y="3667531"/>
          <a:ext cx="761738" cy="761738"/>
        </a:xfrm>
        <a:prstGeom prst="downArrow">
          <a:avLst>
            <a:gd name="adj1" fmla="val 55000"/>
            <a:gd name="adj2" fmla="val 45000"/>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8239603" y="3667531"/>
        <a:ext cx="418956" cy="573208"/>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BBC473-A1F8-4A9C-BF65-4EAF28952903}" type="datetimeFigureOut">
              <a:rPr lang="en-US" smtClean="0"/>
              <a:t>5/5/2024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F26803-5013-41B8-8E70-35A904738465}" type="slidenum">
              <a:rPr lang="en-US" smtClean="0"/>
              <a:t>‹#›</a:t>
            </a:fld>
            <a:endParaRPr lang="en-US"/>
          </a:p>
        </p:txBody>
      </p:sp>
    </p:spTree>
    <p:extLst>
      <p:ext uri="{BB962C8B-B14F-4D97-AF65-F5344CB8AC3E}">
        <p14:creationId xmlns:p14="http://schemas.microsoft.com/office/powerpoint/2010/main" val="4187596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26803-5013-41B8-8E70-35A904738465}" type="slidenum">
              <a:rPr lang="en-US" smtClean="0"/>
              <a:t>3</a:t>
            </a:fld>
            <a:endParaRPr lang="en-US"/>
          </a:p>
        </p:txBody>
      </p:sp>
    </p:spTree>
    <p:extLst>
      <p:ext uri="{BB962C8B-B14F-4D97-AF65-F5344CB8AC3E}">
        <p14:creationId xmlns:p14="http://schemas.microsoft.com/office/powerpoint/2010/main" val="3876337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26803-5013-41B8-8E70-35A904738465}" type="slidenum">
              <a:rPr lang="en-US" smtClean="0"/>
              <a:t>13</a:t>
            </a:fld>
            <a:endParaRPr lang="en-US"/>
          </a:p>
        </p:txBody>
      </p:sp>
    </p:spTree>
    <p:extLst>
      <p:ext uri="{BB962C8B-B14F-4D97-AF65-F5344CB8AC3E}">
        <p14:creationId xmlns:p14="http://schemas.microsoft.com/office/powerpoint/2010/main" val="373003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26803-5013-41B8-8E70-35A904738465}" type="slidenum">
              <a:rPr lang="en-US" smtClean="0"/>
              <a:t>14</a:t>
            </a:fld>
            <a:endParaRPr lang="en-US"/>
          </a:p>
        </p:txBody>
      </p:sp>
    </p:spTree>
    <p:extLst>
      <p:ext uri="{BB962C8B-B14F-4D97-AF65-F5344CB8AC3E}">
        <p14:creationId xmlns:p14="http://schemas.microsoft.com/office/powerpoint/2010/main" val="1780776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26803-5013-41B8-8E70-35A904738465}" type="slidenum">
              <a:rPr lang="en-US" smtClean="0"/>
              <a:t>15</a:t>
            </a:fld>
            <a:endParaRPr lang="en-US"/>
          </a:p>
        </p:txBody>
      </p:sp>
    </p:spTree>
    <p:extLst>
      <p:ext uri="{BB962C8B-B14F-4D97-AF65-F5344CB8AC3E}">
        <p14:creationId xmlns:p14="http://schemas.microsoft.com/office/powerpoint/2010/main" val="105839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26803-5013-41B8-8E70-35A904738465}" type="slidenum">
              <a:rPr lang="en-US" smtClean="0"/>
              <a:t>16</a:t>
            </a:fld>
            <a:endParaRPr lang="en-US"/>
          </a:p>
        </p:txBody>
      </p:sp>
    </p:spTree>
    <p:extLst>
      <p:ext uri="{BB962C8B-B14F-4D97-AF65-F5344CB8AC3E}">
        <p14:creationId xmlns:p14="http://schemas.microsoft.com/office/powerpoint/2010/main" val="2534178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26803-5013-41B8-8E70-35A904738465}" type="slidenum">
              <a:rPr lang="en-US" smtClean="0"/>
              <a:t>17</a:t>
            </a:fld>
            <a:endParaRPr lang="en-US"/>
          </a:p>
        </p:txBody>
      </p:sp>
    </p:spTree>
    <p:extLst>
      <p:ext uri="{BB962C8B-B14F-4D97-AF65-F5344CB8AC3E}">
        <p14:creationId xmlns:p14="http://schemas.microsoft.com/office/powerpoint/2010/main" val="2942967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26803-5013-41B8-8E70-35A904738465}" type="slidenum">
              <a:rPr lang="en-US" smtClean="0"/>
              <a:t>18</a:t>
            </a:fld>
            <a:endParaRPr lang="en-US"/>
          </a:p>
        </p:txBody>
      </p:sp>
    </p:spTree>
    <p:extLst>
      <p:ext uri="{BB962C8B-B14F-4D97-AF65-F5344CB8AC3E}">
        <p14:creationId xmlns:p14="http://schemas.microsoft.com/office/powerpoint/2010/main" val="1088109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26803-5013-41B8-8E70-35A904738465}" type="slidenum">
              <a:rPr lang="en-US" smtClean="0"/>
              <a:t>19</a:t>
            </a:fld>
            <a:endParaRPr lang="en-US"/>
          </a:p>
        </p:txBody>
      </p:sp>
    </p:spTree>
    <p:extLst>
      <p:ext uri="{BB962C8B-B14F-4D97-AF65-F5344CB8AC3E}">
        <p14:creationId xmlns:p14="http://schemas.microsoft.com/office/powerpoint/2010/main" val="2793152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F26803-5013-41B8-8E70-35A904738465}" type="slidenum">
              <a:rPr lang="en-US" smtClean="0"/>
              <a:t>20</a:t>
            </a:fld>
            <a:endParaRPr lang="en-US"/>
          </a:p>
        </p:txBody>
      </p:sp>
    </p:spTree>
    <p:extLst>
      <p:ext uri="{BB962C8B-B14F-4D97-AF65-F5344CB8AC3E}">
        <p14:creationId xmlns:p14="http://schemas.microsoft.com/office/powerpoint/2010/main" val="2791886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26803-5013-41B8-8E70-35A904738465}" type="slidenum">
              <a:rPr lang="en-US" smtClean="0"/>
              <a:t>21</a:t>
            </a:fld>
            <a:endParaRPr lang="en-US"/>
          </a:p>
        </p:txBody>
      </p:sp>
    </p:spTree>
    <p:extLst>
      <p:ext uri="{BB962C8B-B14F-4D97-AF65-F5344CB8AC3E}">
        <p14:creationId xmlns:p14="http://schemas.microsoft.com/office/powerpoint/2010/main" val="4183650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26803-5013-41B8-8E70-35A904738465}" type="slidenum">
              <a:rPr lang="en-US" smtClean="0"/>
              <a:t>22</a:t>
            </a:fld>
            <a:endParaRPr lang="en-US"/>
          </a:p>
        </p:txBody>
      </p:sp>
    </p:spTree>
    <p:extLst>
      <p:ext uri="{BB962C8B-B14F-4D97-AF65-F5344CB8AC3E}">
        <p14:creationId xmlns:p14="http://schemas.microsoft.com/office/powerpoint/2010/main" val="2056452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26803-5013-41B8-8E70-35A904738465}" type="slidenum">
              <a:rPr lang="en-US" smtClean="0"/>
              <a:t>5</a:t>
            </a:fld>
            <a:endParaRPr lang="en-US"/>
          </a:p>
        </p:txBody>
      </p:sp>
    </p:spTree>
    <p:extLst>
      <p:ext uri="{BB962C8B-B14F-4D97-AF65-F5344CB8AC3E}">
        <p14:creationId xmlns:p14="http://schemas.microsoft.com/office/powerpoint/2010/main" val="2106658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26803-5013-41B8-8E70-35A904738465}" type="slidenum">
              <a:rPr lang="en-US" smtClean="0"/>
              <a:t>23</a:t>
            </a:fld>
            <a:endParaRPr lang="en-US"/>
          </a:p>
        </p:txBody>
      </p:sp>
    </p:spTree>
    <p:extLst>
      <p:ext uri="{BB962C8B-B14F-4D97-AF65-F5344CB8AC3E}">
        <p14:creationId xmlns:p14="http://schemas.microsoft.com/office/powerpoint/2010/main" val="287628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26803-5013-41B8-8E70-35A904738465}" type="slidenum">
              <a:rPr lang="en-US" smtClean="0"/>
              <a:t>24</a:t>
            </a:fld>
            <a:endParaRPr lang="en-US"/>
          </a:p>
        </p:txBody>
      </p:sp>
    </p:spTree>
    <p:extLst>
      <p:ext uri="{BB962C8B-B14F-4D97-AF65-F5344CB8AC3E}">
        <p14:creationId xmlns:p14="http://schemas.microsoft.com/office/powerpoint/2010/main" val="3415127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26803-5013-41B8-8E70-35A904738465}" type="slidenum">
              <a:rPr lang="en-US" smtClean="0"/>
              <a:t>25</a:t>
            </a:fld>
            <a:endParaRPr lang="en-US"/>
          </a:p>
        </p:txBody>
      </p:sp>
    </p:spTree>
    <p:extLst>
      <p:ext uri="{BB962C8B-B14F-4D97-AF65-F5344CB8AC3E}">
        <p14:creationId xmlns:p14="http://schemas.microsoft.com/office/powerpoint/2010/main" val="3141434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26803-5013-41B8-8E70-35A904738465}" type="slidenum">
              <a:rPr lang="en-US" smtClean="0"/>
              <a:t>27</a:t>
            </a:fld>
            <a:endParaRPr lang="en-US"/>
          </a:p>
        </p:txBody>
      </p:sp>
    </p:spTree>
    <p:extLst>
      <p:ext uri="{BB962C8B-B14F-4D97-AF65-F5344CB8AC3E}">
        <p14:creationId xmlns:p14="http://schemas.microsoft.com/office/powerpoint/2010/main" val="4022280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26803-5013-41B8-8E70-35A904738465}" type="slidenum">
              <a:rPr lang="en-US" smtClean="0"/>
              <a:t>28</a:t>
            </a:fld>
            <a:endParaRPr lang="en-US"/>
          </a:p>
        </p:txBody>
      </p:sp>
    </p:spTree>
    <p:extLst>
      <p:ext uri="{BB962C8B-B14F-4D97-AF65-F5344CB8AC3E}">
        <p14:creationId xmlns:p14="http://schemas.microsoft.com/office/powerpoint/2010/main" val="290970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26803-5013-41B8-8E70-35A904738465}" type="slidenum">
              <a:rPr lang="en-US" smtClean="0"/>
              <a:t>29</a:t>
            </a:fld>
            <a:endParaRPr lang="en-US"/>
          </a:p>
        </p:txBody>
      </p:sp>
    </p:spTree>
    <p:extLst>
      <p:ext uri="{BB962C8B-B14F-4D97-AF65-F5344CB8AC3E}">
        <p14:creationId xmlns:p14="http://schemas.microsoft.com/office/powerpoint/2010/main" val="3282209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26803-5013-41B8-8E70-35A904738465}" type="slidenum">
              <a:rPr lang="en-US" smtClean="0"/>
              <a:t>30</a:t>
            </a:fld>
            <a:endParaRPr lang="en-US"/>
          </a:p>
        </p:txBody>
      </p:sp>
    </p:spTree>
    <p:extLst>
      <p:ext uri="{BB962C8B-B14F-4D97-AF65-F5344CB8AC3E}">
        <p14:creationId xmlns:p14="http://schemas.microsoft.com/office/powerpoint/2010/main" val="2488698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26803-5013-41B8-8E70-35A904738465}" type="slidenum">
              <a:rPr lang="en-US" smtClean="0"/>
              <a:t>31</a:t>
            </a:fld>
            <a:endParaRPr lang="en-US"/>
          </a:p>
        </p:txBody>
      </p:sp>
    </p:spTree>
    <p:extLst>
      <p:ext uri="{BB962C8B-B14F-4D97-AF65-F5344CB8AC3E}">
        <p14:creationId xmlns:p14="http://schemas.microsoft.com/office/powerpoint/2010/main" val="3536992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26803-5013-41B8-8E70-35A904738465}" type="slidenum">
              <a:rPr lang="en-US" smtClean="0"/>
              <a:t>6</a:t>
            </a:fld>
            <a:endParaRPr lang="en-US"/>
          </a:p>
        </p:txBody>
      </p:sp>
    </p:spTree>
    <p:extLst>
      <p:ext uri="{BB962C8B-B14F-4D97-AF65-F5344CB8AC3E}">
        <p14:creationId xmlns:p14="http://schemas.microsoft.com/office/powerpoint/2010/main" val="3415052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26803-5013-41B8-8E70-35A904738465}" type="slidenum">
              <a:rPr lang="en-US" smtClean="0"/>
              <a:t>7</a:t>
            </a:fld>
            <a:endParaRPr lang="en-US"/>
          </a:p>
        </p:txBody>
      </p:sp>
    </p:spTree>
    <p:extLst>
      <p:ext uri="{BB962C8B-B14F-4D97-AF65-F5344CB8AC3E}">
        <p14:creationId xmlns:p14="http://schemas.microsoft.com/office/powerpoint/2010/main" val="3160231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26803-5013-41B8-8E70-35A904738465}" type="slidenum">
              <a:rPr lang="en-US" smtClean="0"/>
              <a:t>8</a:t>
            </a:fld>
            <a:endParaRPr lang="en-US"/>
          </a:p>
        </p:txBody>
      </p:sp>
    </p:spTree>
    <p:extLst>
      <p:ext uri="{BB962C8B-B14F-4D97-AF65-F5344CB8AC3E}">
        <p14:creationId xmlns:p14="http://schemas.microsoft.com/office/powerpoint/2010/main" val="3242677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26803-5013-41B8-8E70-35A904738465}" type="slidenum">
              <a:rPr lang="en-US" smtClean="0"/>
              <a:t>9</a:t>
            </a:fld>
            <a:endParaRPr lang="en-US"/>
          </a:p>
        </p:txBody>
      </p:sp>
    </p:spTree>
    <p:extLst>
      <p:ext uri="{BB962C8B-B14F-4D97-AF65-F5344CB8AC3E}">
        <p14:creationId xmlns:p14="http://schemas.microsoft.com/office/powerpoint/2010/main" val="2640446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26803-5013-41B8-8E70-35A904738465}" type="slidenum">
              <a:rPr lang="en-US" smtClean="0"/>
              <a:t>10</a:t>
            </a:fld>
            <a:endParaRPr lang="en-US"/>
          </a:p>
        </p:txBody>
      </p:sp>
    </p:spTree>
    <p:extLst>
      <p:ext uri="{BB962C8B-B14F-4D97-AF65-F5344CB8AC3E}">
        <p14:creationId xmlns:p14="http://schemas.microsoft.com/office/powerpoint/2010/main" val="479515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26803-5013-41B8-8E70-35A904738465}" type="slidenum">
              <a:rPr lang="en-US" smtClean="0"/>
              <a:t>11</a:t>
            </a:fld>
            <a:endParaRPr lang="en-US"/>
          </a:p>
        </p:txBody>
      </p:sp>
    </p:spTree>
    <p:extLst>
      <p:ext uri="{BB962C8B-B14F-4D97-AF65-F5344CB8AC3E}">
        <p14:creationId xmlns:p14="http://schemas.microsoft.com/office/powerpoint/2010/main" val="663120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F26803-5013-41B8-8E70-35A904738465}" type="slidenum">
              <a:rPr lang="en-US" smtClean="0"/>
              <a:t>12</a:t>
            </a:fld>
            <a:endParaRPr lang="en-US"/>
          </a:p>
        </p:txBody>
      </p:sp>
    </p:spTree>
    <p:extLst>
      <p:ext uri="{BB962C8B-B14F-4D97-AF65-F5344CB8AC3E}">
        <p14:creationId xmlns:p14="http://schemas.microsoft.com/office/powerpoint/2010/main" val="11448732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864108" y="1687068"/>
            <a:ext cx="16555212" cy="4759452"/>
          </a:xfrm>
        </p:spPr>
        <p:txBody>
          <a:bodyPr anchor="b">
            <a:normAutofit/>
          </a:bodyPr>
          <a:lstStyle>
            <a:lvl1pPr algn="l">
              <a:defRPr sz="14222"/>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864108" y="7091172"/>
            <a:ext cx="16555212" cy="2221992"/>
          </a:xfrm>
        </p:spPr>
        <p:txBody>
          <a:bodyPr>
            <a:normAutofit/>
          </a:bodyPr>
          <a:lstStyle>
            <a:lvl1pPr marL="0" indent="0" algn="l">
              <a:buNone/>
              <a:defRPr sz="4978"/>
            </a:lvl1pPr>
            <a:lvl2pPr marL="812810" indent="0" algn="ctr">
              <a:buNone/>
              <a:defRPr sz="3556"/>
            </a:lvl2pPr>
            <a:lvl3pPr marL="1625620" indent="0" algn="ctr">
              <a:buNone/>
              <a:defRPr sz="3200"/>
            </a:lvl3pPr>
            <a:lvl4pPr marL="2438430" indent="0" algn="ctr">
              <a:buNone/>
              <a:defRPr sz="2844"/>
            </a:lvl4pPr>
            <a:lvl5pPr marL="3251241" indent="0" algn="ctr">
              <a:buNone/>
              <a:defRPr sz="2844"/>
            </a:lvl5pPr>
            <a:lvl6pPr marL="4064051" indent="0" algn="ctr">
              <a:buNone/>
              <a:defRPr sz="2844"/>
            </a:lvl6pPr>
            <a:lvl7pPr marL="4876861" indent="0" algn="ctr">
              <a:buNone/>
              <a:defRPr sz="2844"/>
            </a:lvl7pPr>
            <a:lvl8pPr marL="5689671" indent="0" algn="ctr">
              <a:buNone/>
              <a:defRPr sz="2844"/>
            </a:lvl8pPr>
            <a:lvl9pPr marL="6502481" indent="0" algn="ctr">
              <a:buNone/>
              <a:defRPr sz="2844"/>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864108" y="9534526"/>
            <a:ext cx="4114800" cy="547688"/>
          </a:xfrm>
        </p:spPr>
        <p:txBody>
          <a:bodyPr/>
          <a:lstStyle/>
          <a:p>
            <a:fld id="{965A7A7B-B71A-428D-833F-0F3507A6DB13}" type="datetimeFigureOut">
              <a:rPr lang="en-US" dirty="0"/>
              <a:t>5/5/2024</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13304520" y="9534526"/>
            <a:ext cx="4114800" cy="547688"/>
          </a:xfrm>
        </p:spPr>
        <p:txBody>
          <a:bodyPr/>
          <a:lstStyle/>
          <a:p>
            <a:fld id="{A65A5C87-DF58-40C8-B092-1DE63DB4547E}" type="slidenum">
              <a:rPr lang="en-US" dirty="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1286316" y="520187"/>
            <a:ext cx="219456" cy="1056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79F3C543-62EC-4433-9C93-A2CD8764E9B4}"/>
              </a:ext>
            </a:extLst>
          </p:cNvPr>
          <p:cNvSpPr/>
          <p:nvPr/>
        </p:nvSpPr>
        <p:spPr>
          <a:xfrm flipV="1">
            <a:off x="867978" y="6751802"/>
            <a:ext cx="16552044" cy="27432"/>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40237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F248F9EB-9D34-4B41-B66C-5FAF50876D2D}" type="datetimeFigureOut">
              <a:rPr lang="en-US" dirty="0"/>
              <a:t>5/5/2024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A65A5C87-DF58-40C8-B092-1DE63DB4547E}" type="slidenum">
              <a:rPr lang="en-US" dirty="0"/>
              <a:t>‹#›</a:t>
            </a:fld>
            <a:endParaRPr lang="en-US"/>
          </a:p>
        </p:txBody>
      </p:sp>
    </p:spTree>
    <p:extLst>
      <p:ext uri="{BB962C8B-B14F-4D97-AF65-F5344CB8AC3E}">
        <p14:creationId xmlns:p14="http://schemas.microsoft.com/office/powerpoint/2010/main" val="1739155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34489A26-CAA1-4690-8C1F-1641B1B97745}" type="datetimeFigureOut">
              <a:rPr lang="en-US" dirty="0"/>
              <a:t>5/5/2024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A65A5C87-DF58-40C8-B092-1DE63DB4547E}" type="slidenum">
              <a:rPr lang="en-US" dirty="0"/>
              <a:t>‹#›</a:t>
            </a:fld>
            <a:endParaRPr lang="en-US"/>
          </a:p>
        </p:txBody>
      </p:sp>
    </p:spTree>
    <p:extLst>
      <p:ext uri="{BB962C8B-B14F-4D97-AF65-F5344CB8AC3E}">
        <p14:creationId xmlns:p14="http://schemas.microsoft.com/office/powerpoint/2010/main" val="2974621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837314" y="0"/>
            <a:ext cx="16751171" cy="3028209"/>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sp>
      <p:sp useBgFill="1">
        <p:nvSpPr>
          <p:cNvPr id="10" name="Rectangle 9">
            <a:extLst>
              <a:ext uri="{FF2B5EF4-FFF2-40B4-BE49-F238E27FC236}">
                <a16:creationId xmlns:a16="http://schemas.microsoft.com/office/drawing/2014/main" id="{04727B71-B4B6-4823-80A1-68C40B475118}"/>
              </a:ext>
            </a:extLst>
          </p:cNvPr>
          <p:cNvSpPr/>
          <p:nvPr/>
        </p:nvSpPr>
        <p:spPr>
          <a:xfrm>
            <a:off x="850392" y="0"/>
            <a:ext cx="16733520" cy="301752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79A6DB05-9FB5-4B07-8675-74C23D4FD89D}"/>
              </a:ext>
            </a:extLst>
          </p:cNvPr>
          <p:cNvSpPr/>
          <p:nvPr/>
        </p:nvSpPr>
        <p:spPr>
          <a:xfrm>
            <a:off x="748251" y="1181028"/>
            <a:ext cx="192024" cy="1056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673352" y="822960"/>
            <a:ext cx="15252192" cy="1769364"/>
          </a:xfrm>
        </p:spPr>
        <p:txBody>
          <a:bodyPr>
            <a:normAutofit/>
          </a:bodyPr>
          <a:lstStyle>
            <a:lvl1pPr>
              <a:defRPr sz="7111"/>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673352" y="3717036"/>
            <a:ext cx="15252192" cy="55412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673352" y="9534526"/>
            <a:ext cx="4114800" cy="547688"/>
          </a:xfrm>
        </p:spPr>
        <p:txBody>
          <a:bodyPr/>
          <a:lstStyle/>
          <a:p>
            <a:fld id="{5CF65307-640F-4AE7-B0BE-50C709AD86C5}" type="datetimeFigureOut">
              <a:rPr lang="en-US" dirty="0"/>
              <a:t>5/5/2024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12810744" y="9534526"/>
            <a:ext cx="4114800" cy="547688"/>
          </a:xfrm>
        </p:spPr>
        <p:txBody>
          <a:bodyPr/>
          <a:lstStyle/>
          <a:p>
            <a:fld id="{A65A5C87-DF58-40C8-B092-1DE63DB4547E}" type="slidenum">
              <a:rPr lang="en-US" dirty="0"/>
              <a:t>‹#›</a:t>
            </a:fld>
            <a:endParaRPr lang="en-US"/>
          </a:p>
        </p:txBody>
      </p:sp>
    </p:spTree>
    <p:extLst>
      <p:ext uri="{BB962C8B-B14F-4D97-AF65-F5344CB8AC3E}">
        <p14:creationId xmlns:p14="http://schemas.microsoft.com/office/powerpoint/2010/main" val="862031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837315" y="7472132"/>
            <a:ext cx="16702434" cy="123444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A57D88DE-E462-4C8A-BF99-609390DFB781}"/>
              </a:ext>
            </a:extLst>
          </p:cNvPr>
          <p:cNvSpPr/>
          <p:nvPr/>
        </p:nvSpPr>
        <p:spPr>
          <a:xfrm>
            <a:off x="748251" y="7677872"/>
            <a:ext cx="219456"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836676" y="960120"/>
            <a:ext cx="16335756" cy="6172200"/>
          </a:xfrm>
        </p:spPr>
        <p:txBody>
          <a:bodyPr anchor="b">
            <a:normAutofit/>
          </a:bodyPr>
          <a:lstStyle>
            <a:lvl1pPr>
              <a:defRPr sz="11733"/>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1261872" y="7653528"/>
            <a:ext cx="15910560" cy="877824"/>
          </a:xfrm>
        </p:spPr>
        <p:txBody>
          <a:bodyPr anchor="ctr">
            <a:normAutofit/>
          </a:bodyPr>
          <a:lstStyle>
            <a:lvl1pPr marL="0" indent="0">
              <a:buNone/>
              <a:defRPr sz="3556">
                <a:solidFill>
                  <a:schemeClr val="tx1"/>
                </a:solidFill>
              </a:defRPr>
            </a:lvl1pPr>
            <a:lvl2pPr marL="812810" indent="0">
              <a:buNone/>
              <a:defRPr sz="3556">
                <a:solidFill>
                  <a:schemeClr val="tx1">
                    <a:tint val="75000"/>
                  </a:schemeClr>
                </a:solidFill>
              </a:defRPr>
            </a:lvl2pPr>
            <a:lvl3pPr marL="1625620" indent="0">
              <a:buNone/>
              <a:defRPr sz="3200">
                <a:solidFill>
                  <a:schemeClr val="tx1">
                    <a:tint val="75000"/>
                  </a:schemeClr>
                </a:solidFill>
              </a:defRPr>
            </a:lvl3pPr>
            <a:lvl4pPr marL="2438430" indent="0">
              <a:buNone/>
              <a:defRPr sz="2844">
                <a:solidFill>
                  <a:schemeClr val="tx1">
                    <a:tint val="75000"/>
                  </a:schemeClr>
                </a:solidFill>
              </a:defRPr>
            </a:lvl4pPr>
            <a:lvl5pPr marL="3251241" indent="0">
              <a:buNone/>
              <a:defRPr sz="2844">
                <a:solidFill>
                  <a:schemeClr val="tx1">
                    <a:tint val="75000"/>
                  </a:schemeClr>
                </a:solidFill>
              </a:defRPr>
            </a:lvl5pPr>
            <a:lvl6pPr marL="4064051" indent="0">
              <a:buNone/>
              <a:defRPr sz="2844">
                <a:solidFill>
                  <a:schemeClr val="tx1">
                    <a:tint val="75000"/>
                  </a:schemeClr>
                </a:solidFill>
              </a:defRPr>
            </a:lvl6pPr>
            <a:lvl7pPr marL="4876861" indent="0">
              <a:buNone/>
              <a:defRPr sz="2844">
                <a:solidFill>
                  <a:schemeClr val="tx1">
                    <a:tint val="75000"/>
                  </a:schemeClr>
                </a:solidFill>
              </a:defRPr>
            </a:lvl7pPr>
            <a:lvl8pPr marL="5689671" indent="0">
              <a:buNone/>
              <a:defRPr sz="2844">
                <a:solidFill>
                  <a:schemeClr val="tx1">
                    <a:tint val="75000"/>
                  </a:schemeClr>
                </a:solidFill>
              </a:defRPr>
            </a:lvl8pPr>
            <a:lvl9pPr marL="6502481" indent="0">
              <a:buNone/>
              <a:defRPr sz="2844">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F77EA1F9-1F0F-4C65-8F6E-9729B924AAAC}" type="datetimeFigureOut">
              <a:rPr lang="en-US" dirty="0"/>
              <a:t>5/5/2024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A65A5C87-DF58-40C8-B092-1DE63DB4547E}" type="slidenum">
              <a:rPr lang="en-US" dirty="0"/>
              <a:t>‹#›</a:t>
            </a:fld>
            <a:endParaRPr lang="en-US"/>
          </a:p>
        </p:txBody>
      </p:sp>
    </p:spTree>
    <p:extLst>
      <p:ext uri="{BB962C8B-B14F-4D97-AF65-F5344CB8AC3E}">
        <p14:creationId xmlns:p14="http://schemas.microsoft.com/office/powerpoint/2010/main" val="993947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837314" y="0"/>
            <a:ext cx="16751171" cy="3028209"/>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42677A9B-4D1D-4D80-912C-24570140A650}"/>
              </a:ext>
            </a:extLst>
          </p:cNvPr>
          <p:cNvSpPr/>
          <p:nvPr/>
        </p:nvSpPr>
        <p:spPr>
          <a:xfrm>
            <a:off x="850392" y="0"/>
            <a:ext cx="16733520" cy="301752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03DC8C98-510F-48C9-82B2-9E4F760A68DF}"/>
              </a:ext>
            </a:extLst>
          </p:cNvPr>
          <p:cNvSpPr/>
          <p:nvPr/>
        </p:nvSpPr>
        <p:spPr>
          <a:xfrm>
            <a:off x="748251" y="1181028"/>
            <a:ext cx="192024" cy="1056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673352" y="822960"/>
            <a:ext cx="15252192" cy="1769364"/>
          </a:xfrm>
        </p:spPr>
        <p:txBody>
          <a:bodyPr>
            <a:normAutofit/>
          </a:bodyPr>
          <a:lstStyle>
            <a:lvl1pPr>
              <a:defRPr sz="7111"/>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673352" y="3717036"/>
            <a:ext cx="7406640" cy="55412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9518904" y="3717036"/>
            <a:ext cx="7406640" cy="55412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673352" y="9534526"/>
            <a:ext cx="4114800" cy="547688"/>
          </a:xfrm>
        </p:spPr>
        <p:txBody>
          <a:bodyPr/>
          <a:lstStyle/>
          <a:p>
            <a:fld id="{202278E8-5F4B-47D5-A617-8CCDF75D6A33}" type="datetimeFigureOut">
              <a:rPr lang="en-US" dirty="0"/>
              <a:t>5/5/2024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12810744" y="9534526"/>
            <a:ext cx="4114800" cy="547688"/>
          </a:xfrm>
        </p:spPr>
        <p:txBody>
          <a:bodyPr/>
          <a:lstStyle/>
          <a:p>
            <a:fld id="{A65A5C87-DF58-40C8-B092-1DE63DB4547E}" type="slidenum">
              <a:rPr lang="en-US" dirty="0"/>
              <a:t>‹#›</a:t>
            </a:fld>
            <a:endParaRPr lang="en-US"/>
          </a:p>
        </p:txBody>
      </p:sp>
    </p:spTree>
    <p:extLst>
      <p:ext uri="{BB962C8B-B14F-4D97-AF65-F5344CB8AC3E}">
        <p14:creationId xmlns:p14="http://schemas.microsoft.com/office/powerpoint/2010/main" val="4099797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837314" y="0"/>
            <a:ext cx="16751171" cy="3028209"/>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299500CE-917A-4D03-A7DF-71D8EBBC1537}"/>
              </a:ext>
            </a:extLst>
          </p:cNvPr>
          <p:cNvSpPr/>
          <p:nvPr/>
        </p:nvSpPr>
        <p:spPr>
          <a:xfrm>
            <a:off x="850392" y="0"/>
            <a:ext cx="16733520" cy="301752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C3D0D377-28B0-417D-886B-9483AF064975}"/>
              </a:ext>
            </a:extLst>
          </p:cNvPr>
          <p:cNvSpPr/>
          <p:nvPr/>
        </p:nvSpPr>
        <p:spPr>
          <a:xfrm>
            <a:off x="748251" y="1181028"/>
            <a:ext cx="192024" cy="10561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673352" y="822960"/>
            <a:ext cx="15252192" cy="1769364"/>
          </a:xfrm>
        </p:spPr>
        <p:txBody>
          <a:bodyPr>
            <a:normAutofit/>
          </a:bodyPr>
          <a:lstStyle>
            <a:lvl1pPr>
              <a:defRPr sz="7111"/>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673352" y="3558975"/>
            <a:ext cx="7406640" cy="1235868"/>
          </a:xfrm>
        </p:spPr>
        <p:txBody>
          <a:bodyPr anchor="b"/>
          <a:lstStyle>
            <a:lvl1pPr marL="0" indent="0">
              <a:buNone/>
              <a:defRPr sz="4267" b="1" cap="none" baseline="0"/>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673352" y="4805532"/>
            <a:ext cx="7406640" cy="4452768"/>
          </a:xfrm>
        </p:spPr>
        <p:txBody>
          <a:bodyPr/>
          <a:lstStyle>
            <a:lvl1pPr>
              <a:defRPr sz="4267"/>
            </a:lvl1pPr>
            <a:lvl2pPr>
              <a:defRPr sz="3556"/>
            </a:lvl2pPr>
            <a:lvl3pPr>
              <a:defRPr sz="32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9518904" y="3558975"/>
            <a:ext cx="7406640" cy="1235868"/>
          </a:xfrm>
        </p:spPr>
        <p:txBody>
          <a:bodyPr anchor="b"/>
          <a:lstStyle>
            <a:lvl1pPr marL="0" indent="0">
              <a:buNone/>
              <a:defRPr sz="4267" b="1" cap="none" baseline="0"/>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9518904" y="4805531"/>
            <a:ext cx="7406640" cy="4452767"/>
          </a:xfrm>
        </p:spPr>
        <p:txBody>
          <a:bodyPr/>
          <a:lstStyle>
            <a:lvl1pPr>
              <a:defRPr sz="4267"/>
            </a:lvl1pPr>
            <a:lvl2pPr>
              <a:defRPr sz="3556"/>
            </a:lvl2pPr>
            <a:lvl3pPr>
              <a:defRPr sz="32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673352" y="9534526"/>
            <a:ext cx="4114800" cy="547688"/>
          </a:xfrm>
        </p:spPr>
        <p:txBody>
          <a:bodyPr/>
          <a:lstStyle/>
          <a:p>
            <a:fld id="{16AAFA52-7A21-407F-8339-40DF182D7460}" type="datetimeFigureOut">
              <a:rPr lang="en-US" dirty="0"/>
              <a:t>5/5/2024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12810744" y="9534526"/>
            <a:ext cx="4114800" cy="547688"/>
          </a:xfrm>
        </p:spPr>
        <p:txBody>
          <a:bodyPr/>
          <a:lstStyle/>
          <a:p>
            <a:fld id="{A65A5C87-DF58-40C8-B092-1DE63DB4547E}" type="slidenum">
              <a:rPr lang="en-US" dirty="0"/>
              <a:t>‹#›</a:t>
            </a:fld>
            <a:endParaRPr lang="en-US"/>
          </a:p>
        </p:txBody>
      </p:sp>
    </p:spTree>
    <p:extLst>
      <p:ext uri="{BB962C8B-B14F-4D97-AF65-F5344CB8AC3E}">
        <p14:creationId xmlns:p14="http://schemas.microsoft.com/office/powerpoint/2010/main" val="2865007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998780" y="2300288"/>
            <a:ext cx="16375595" cy="5686425"/>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6E1D10E-1C30-41BF-8C3B-C460C9B5597B}"/>
              </a:ext>
            </a:extLst>
          </p:cNvPr>
          <p:cNvSpPr/>
          <p:nvPr/>
        </p:nvSpPr>
        <p:spPr>
          <a:xfrm>
            <a:off x="913626" y="4457697"/>
            <a:ext cx="192024"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618488" y="2907792"/>
            <a:ext cx="15265908" cy="4485132"/>
          </a:xfrm>
        </p:spPr>
        <p:txBody>
          <a:bodyPr>
            <a:normAutofit/>
          </a:bodyPr>
          <a:lstStyle>
            <a:lvl1pPr>
              <a:defRPr sz="96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96770335-1C1A-4243-9BDD-9630C417D284}" type="datetimeFigureOut">
              <a:rPr lang="en-US" dirty="0"/>
              <a:t>5/5/2024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A65A5C87-DF58-40C8-B092-1DE63DB4547E}" type="slidenum">
              <a:rPr lang="en-US" dirty="0"/>
              <a:t>‹#›</a:t>
            </a:fld>
            <a:endParaRPr lang="en-US"/>
          </a:p>
        </p:txBody>
      </p:sp>
    </p:spTree>
    <p:extLst>
      <p:ext uri="{BB962C8B-B14F-4D97-AF65-F5344CB8AC3E}">
        <p14:creationId xmlns:p14="http://schemas.microsoft.com/office/powerpoint/2010/main" val="861303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141513F-8EBD-4612-96F4-CC3E309609AF}" type="datetimeFigureOut">
              <a:rPr lang="en-US" dirty="0"/>
              <a:t>5/5/2024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A65A5C87-DF58-40C8-B092-1DE63DB4547E}" type="slidenum">
              <a:rPr lang="en-US" dirty="0"/>
              <a:t>‹#›</a:t>
            </a:fld>
            <a:endParaRPr lang="en-US"/>
          </a:p>
        </p:txBody>
      </p:sp>
    </p:spTree>
    <p:extLst>
      <p:ext uri="{BB962C8B-B14F-4D97-AF65-F5344CB8AC3E}">
        <p14:creationId xmlns:p14="http://schemas.microsoft.com/office/powerpoint/2010/main" val="788416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837315" y="1743050"/>
            <a:ext cx="5611110" cy="6965016"/>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1318F0F5-812B-472C-9408-B80F2553F5E0}"/>
              </a:ext>
            </a:extLst>
          </p:cNvPr>
          <p:cNvSpPr/>
          <p:nvPr/>
        </p:nvSpPr>
        <p:spPr>
          <a:xfrm>
            <a:off x="748251" y="2427563"/>
            <a:ext cx="219456" cy="1234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1303020" y="2564892"/>
            <a:ext cx="4649724" cy="2564892"/>
          </a:xfrm>
        </p:spPr>
        <p:txBody>
          <a:bodyPr tIns="45720" anchor="t">
            <a:normAutofit/>
          </a:bodyPr>
          <a:lstStyle>
            <a:lvl1pPr>
              <a:lnSpc>
                <a:spcPct val="100000"/>
              </a:lnSpc>
              <a:defRPr sz="6045"/>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7447788" y="2564892"/>
            <a:ext cx="10094976" cy="6144768"/>
          </a:xfrm>
        </p:spPr>
        <p:txBody>
          <a:bodyPr/>
          <a:lstStyle>
            <a:lvl1pPr>
              <a:defRPr sz="4978"/>
            </a:lvl1pPr>
            <a:lvl2pPr>
              <a:defRPr sz="4267"/>
            </a:lvl2pPr>
            <a:lvl3pPr>
              <a:defRPr sz="3556"/>
            </a:lvl3pPr>
            <a:lvl4pPr>
              <a:defRPr sz="3556"/>
            </a:lvl4pPr>
            <a:lvl5pPr>
              <a:defRPr sz="3556"/>
            </a:lvl5pPr>
            <a:lvl6pPr>
              <a:defRPr sz="3556"/>
            </a:lvl6pPr>
            <a:lvl7pPr>
              <a:defRPr sz="3556"/>
            </a:lvl7pPr>
            <a:lvl8pPr>
              <a:defRPr sz="3556"/>
            </a:lvl8pPr>
            <a:lvl9pPr>
              <a:defRPr sz="355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1303020" y="5143500"/>
            <a:ext cx="4649724" cy="3099816"/>
          </a:xfrm>
        </p:spPr>
        <p:txBody>
          <a:bodyPr>
            <a:normAutofit/>
          </a:bodyPr>
          <a:lstStyle>
            <a:lvl1pPr marL="0" indent="0">
              <a:buNone/>
              <a:defRPr sz="3200"/>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1303020" y="9534526"/>
            <a:ext cx="4114800" cy="547688"/>
          </a:xfrm>
        </p:spPr>
        <p:txBody>
          <a:bodyPr/>
          <a:lstStyle/>
          <a:p>
            <a:fld id="{6E6483A1-31A8-47A2-AB0A-53A7803D5EBF}" type="datetimeFigureOut">
              <a:rPr lang="en-US" dirty="0"/>
              <a:t>5/5/2024</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A65A5C87-DF58-40C8-B092-1DE63DB4547E}" type="slidenum">
              <a:rPr lang="en-US" dirty="0"/>
              <a:t>‹#›</a:t>
            </a:fld>
            <a:endParaRPr lang="en-US"/>
          </a:p>
        </p:txBody>
      </p:sp>
    </p:spTree>
    <p:extLst>
      <p:ext uri="{BB962C8B-B14F-4D97-AF65-F5344CB8AC3E}">
        <p14:creationId xmlns:p14="http://schemas.microsoft.com/office/powerpoint/2010/main" val="696423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837315" y="1743050"/>
            <a:ext cx="5611110" cy="6965016"/>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B63C338-194D-4F23-ABEC-60A7EA96F302}"/>
              </a:ext>
            </a:extLst>
          </p:cNvPr>
          <p:cNvSpPr/>
          <p:nvPr/>
        </p:nvSpPr>
        <p:spPr>
          <a:xfrm>
            <a:off x="748251" y="2427563"/>
            <a:ext cx="219456" cy="1234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1303020" y="2564892"/>
            <a:ext cx="4649724" cy="2564892"/>
          </a:xfrm>
        </p:spPr>
        <p:txBody>
          <a:bodyPr tIns="45720" anchor="t">
            <a:normAutofit/>
          </a:bodyPr>
          <a:lstStyle>
            <a:lvl1pPr>
              <a:lnSpc>
                <a:spcPct val="100000"/>
              </a:lnSpc>
              <a:defRPr sz="6045"/>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noChangeAspect="1"/>
          </p:cNvSpPr>
          <p:nvPr>
            <p:ph type="pic" idx="1"/>
          </p:nvPr>
        </p:nvSpPr>
        <p:spPr>
          <a:xfrm>
            <a:off x="7447788" y="1741932"/>
            <a:ext cx="10094976" cy="6967728"/>
          </a:xfrm>
        </p:spPr>
        <p:txBody>
          <a:bodyPr anchor="t">
            <a:normAutofit/>
          </a:bodyPr>
          <a:lstStyle>
            <a:lvl1pPr marL="0" indent="0">
              <a:buNone/>
              <a:defRPr sz="4978"/>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lang="en-US"/>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1303020" y="5157216"/>
            <a:ext cx="4649724" cy="3086100"/>
          </a:xfrm>
        </p:spPr>
        <p:txBody>
          <a:bodyPr>
            <a:normAutofit/>
          </a:bodyPr>
          <a:lstStyle>
            <a:lvl1pPr marL="0" indent="0">
              <a:buNone/>
              <a:defRPr sz="3200"/>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1303020" y="9534526"/>
            <a:ext cx="4114800" cy="547688"/>
          </a:xfrm>
        </p:spPr>
        <p:txBody>
          <a:bodyPr/>
          <a:lstStyle/>
          <a:p>
            <a:fld id="{6D8810B9-2C7C-4CAF-99E2-617AE20BA331}" type="datetimeFigureOut">
              <a:rPr lang="en-US" dirty="0"/>
              <a:t>5/5/2024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A65A5C87-DF58-40C8-B092-1DE63DB4547E}" type="slidenum">
              <a:rPr lang="en-US" dirty="0"/>
              <a:t>‹#›</a:t>
            </a:fld>
            <a:endParaRPr lang="en-US"/>
          </a:p>
        </p:txBody>
      </p:sp>
    </p:spTree>
    <p:extLst>
      <p:ext uri="{BB962C8B-B14F-4D97-AF65-F5344CB8AC3E}">
        <p14:creationId xmlns:p14="http://schemas.microsoft.com/office/powerpoint/2010/main" val="1382065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2133">
                <a:solidFill>
                  <a:schemeClr val="tx1">
                    <a:tint val="75000"/>
                  </a:schemeClr>
                </a:solidFill>
              </a:defRPr>
            </a:lvl1pPr>
          </a:lstStyle>
          <a:p>
            <a:fld id="{37E93E0A-5177-400C-87C9-C93AF466EC49}" type="datetimeFigureOut">
              <a:rPr lang="en-US" dirty="0"/>
              <a:t>5/5/2024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2133">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2133">
                <a:solidFill>
                  <a:schemeClr val="tx1">
                    <a:tint val="75000"/>
                  </a:schemeClr>
                </a:solidFill>
              </a:defRPr>
            </a:lvl1pPr>
          </a:lstStyle>
          <a:p>
            <a:fld id="{94917615-2DB4-4DAA-9DE3-B2B689A846E0}" type="slidenum">
              <a:rPr lang="en-US" dirty="0"/>
              <a:t>‹#›</a:t>
            </a:fld>
            <a:endParaRPr lang="en-US"/>
          </a:p>
        </p:txBody>
      </p:sp>
    </p:spTree>
    <p:extLst>
      <p:ext uri="{BB962C8B-B14F-4D97-AF65-F5344CB8AC3E}">
        <p14:creationId xmlns:p14="http://schemas.microsoft.com/office/powerpoint/2010/main" val="2290245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7659121">
            <a:off x="15666314" y="6479647"/>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5895984" y="-5420524"/>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3957900" y="1271307"/>
            <a:ext cx="10380666" cy="4208864"/>
            <a:chOff x="0" y="0"/>
            <a:chExt cx="13840888" cy="5611818"/>
          </a:xfrm>
        </p:grpSpPr>
        <p:grpSp>
          <p:nvGrpSpPr>
            <p:cNvPr id="6" name="Group 6"/>
            <p:cNvGrpSpPr/>
            <p:nvPr/>
          </p:nvGrpSpPr>
          <p:grpSpPr>
            <a:xfrm>
              <a:off x="371262" y="0"/>
              <a:ext cx="13087076" cy="5611818"/>
              <a:chOff x="0" y="0"/>
              <a:chExt cx="1895495" cy="812800"/>
            </a:xfrm>
          </p:grpSpPr>
          <p:sp>
            <p:nvSpPr>
              <p:cNvPr id="7" name="Freeform 7"/>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8" name="TextBox 8"/>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0" y="2091453"/>
              <a:ext cx="13829599" cy="3173070"/>
            </a:xfrm>
            <a:prstGeom prst="rect">
              <a:avLst/>
            </a:prstGeom>
          </p:spPr>
          <p:txBody>
            <a:bodyPr lIns="0" tIns="0" rIns="0" bIns="0" rtlCol="0" anchor="t">
              <a:spAutoFit/>
            </a:bodyPr>
            <a:lstStyle/>
            <a:p>
              <a:pPr algn="ctr">
                <a:lnSpc>
                  <a:spcPts val="19924"/>
                </a:lnSpc>
              </a:pPr>
              <a:r>
                <a:rPr lang="en-US" sz="14438" spc="1414">
                  <a:solidFill>
                    <a:srgbClr val="231F20"/>
                  </a:solidFill>
                  <a:latin typeface="Oswald Bold"/>
                </a:rPr>
                <a:t>GROUP 15</a:t>
              </a:r>
            </a:p>
          </p:txBody>
        </p:sp>
        <p:sp>
          <p:nvSpPr>
            <p:cNvPr id="10" name="TextBox 10"/>
            <p:cNvSpPr txBox="1"/>
            <p:nvPr/>
          </p:nvSpPr>
          <p:spPr>
            <a:xfrm>
              <a:off x="753812" y="253677"/>
              <a:ext cx="13087076" cy="1544437"/>
            </a:xfrm>
            <a:prstGeom prst="rect">
              <a:avLst/>
            </a:prstGeom>
          </p:spPr>
          <p:txBody>
            <a:bodyPr lIns="0" tIns="0" rIns="0" bIns="0" rtlCol="0" anchor="t">
              <a:spAutoFit/>
            </a:bodyPr>
            <a:lstStyle/>
            <a:p>
              <a:pPr algn="ctr">
                <a:lnSpc>
                  <a:spcPts val="9748"/>
                </a:lnSpc>
              </a:pPr>
              <a:r>
                <a:rPr lang="en-US" sz="7063" spc="692">
                  <a:solidFill>
                    <a:srgbClr val="231F20"/>
                  </a:solidFill>
                  <a:latin typeface="Oswald Bold"/>
                </a:rPr>
                <a:t>MSIS 5633</a:t>
              </a:r>
            </a:p>
          </p:txBody>
        </p:sp>
      </p:grpSp>
      <p:sp>
        <p:nvSpPr>
          <p:cNvPr id="11" name="TextBox 11"/>
          <p:cNvSpPr txBox="1"/>
          <p:nvPr/>
        </p:nvSpPr>
        <p:spPr>
          <a:xfrm>
            <a:off x="2239628" y="6210300"/>
            <a:ext cx="13808744" cy="3008449"/>
          </a:xfrm>
          <a:prstGeom prst="rect">
            <a:avLst/>
          </a:prstGeom>
        </p:spPr>
        <p:txBody>
          <a:bodyPr lIns="0" tIns="0" rIns="0" bIns="0" rtlCol="0" anchor="t">
            <a:spAutoFit/>
          </a:bodyPr>
          <a:lstStyle/>
          <a:p>
            <a:pPr algn="ctr">
              <a:lnSpc>
                <a:spcPts val="5837"/>
              </a:lnSpc>
            </a:pPr>
            <a:r>
              <a:rPr lang="en-US" sz="4230" spc="414">
                <a:solidFill>
                  <a:srgbClr val="231F20"/>
                </a:solidFill>
                <a:latin typeface="Oswald Bold"/>
              </a:rPr>
              <a:t>ANALYSIS OF INJURY SEVERITY RISK FACTORS IN AUTOMOBILE CRASHES</a:t>
            </a:r>
          </a:p>
          <a:p>
            <a:pPr algn="ctr">
              <a:lnSpc>
                <a:spcPts val="3353"/>
              </a:lnSpc>
            </a:pPr>
            <a:endParaRPr lang="en-US" sz="4230" spc="414">
              <a:solidFill>
                <a:srgbClr val="231F20"/>
              </a:solidFill>
              <a:latin typeface="Oswald Bold"/>
            </a:endParaRPr>
          </a:p>
          <a:p>
            <a:pPr algn="ctr">
              <a:lnSpc>
                <a:spcPts val="3353"/>
              </a:lnSpc>
            </a:pPr>
            <a:r>
              <a:rPr lang="en-US" sz="2430" spc="238">
                <a:solidFill>
                  <a:srgbClr val="231F20"/>
                </a:solidFill>
                <a:latin typeface="Oswald Bold"/>
              </a:rPr>
              <a:t>TERM PROJECT PRESENTATION - SPRING 2024</a:t>
            </a:r>
          </a:p>
          <a:p>
            <a:pPr algn="ctr">
              <a:lnSpc>
                <a:spcPts val="5837"/>
              </a:lnSpc>
            </a:pPr>
            <a:r>
              <a:rPr lang="en-US" sz="4230" spc="414">
                <a:solidFill>
                  <a:srgbClr val="231F20"/>
                </a:solidFill>
                <a:latin typeface="Oswald Bold"/>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3626591" y="661894"/>
            <a:ext cx="11552977" cy="1166783"/>
          </a:xfrm>
          <a:prstGeom prst="rect">
            <a:avLst/>
          </a:prstGeom>
        </p:spPr>
        <p:txBody>
          <a:bodyPr lIns="0" tIns="0" rIns="0" bIns="0" rtlCol="0" anchor="t">
            <a:spAutoFit/>
          </a:bodyPr>
          <a:lstStyle/>
          <a:p>
            <a:pPr algn="ctr">
              <a:lnSpc>
                <a:spcPts val="9587"/>
              </a:lnSpc>
            </a:pPr>
            <a:r>
              <a:rPr lang="en-US" sz="6900" spc="368">
                <a:solidFill>
                  <a:srgbClr val="231F20"/>
                </a:solidFill>
                <a:latin typeface="Oswald Bold"/>
              </a:rPr>
              <a:t>DATA PREPROCESSING</a:t>
            </a:r>
            <a:endParaRPr lang="en-US"/>
          </a:p>
        </p:txBody>
      </p:sp>
      <p:sp>
        <p:nvSpPr>
          <p:cNvPr id="5" name="TextBox 4">
            <a:extLst>
              <a:ext uri="{FF2B5EF4-FFF2-40B4-BE49-F238E27FC236}">
                <a16:creationId xmlns:a16="http://schemas.microsoft.com/office/drawing/2014/main" id="{5FF0A1BE-5E12-4554-A782-8E75F4887C75}"/>
              </a:ext>
            </a:extLst>
          </p:cNvPr>
          <p:cNvSpPr txBox="1"/>
          <p:nvPr/>
        </p:nvSpPr>
        <p:spPr>
          <a:xfrm>
            <a:off x="1548759" y="2656309"/>
            <a:ext cx="7183761" cy="523220"/>
          </a:xfrm>
          <a:prstGeom prst="rect">
            <a:avLst/>
          </a:prstGeom>
          <a:noFill/>
        </p:spPr>
        <p:txBody>
          <a:bodyPr wrap="square" rtlCol="0">
            <a:spAutoFit/>
          </a:bodyPr>
          <a:lstStyle/>
          <a:p>
            <a:r>
              <a:rPr lang="en-US" sz="2800" b="1">
                <a:latin typeface="DM Sans" panose="020B0604020202020204" charset="0"/>
              </a:rPr>
              <a:t>MISSING VALUE IMPUTATION</a:t>
            </a:r>
          </a:p>
        </p:txBody>
      </p:sp>
      <p:pic>
        <p:nvPicPr>
          <p:cNvPr id="4" name="Picture 3">
            <a:extLst>
              <a:ext uri="{FF2B5EF4-FFF2-40B4-BE49-F238E27FC236}">
                <a16:creationId xmlns:a16="http://schemas.microsoft.com/office/drawing/2014/main" id="{678D1C3A-961D-42B1-B13F-AB4A85FF640F}"/>
              </a:ext>
            </a:extLst>
          </p:cNvPr>
          <p:cNvPicPr>
            <a:picLocks noChangeAspect="1"/>
          </p:cNvPicPr>
          <p:nvPr/>
        </p:nvPicPr>
        <p:blipFill>
          <a:blip r:embed="rId3"/>
          <a:stretch>
            <a:fillRect/>
          </a:stretch>
        </p:blipFill>
        <p:spPr>
          <a:xfrm>
            <a:off x="1769551" y="4622418"/>
            <a:ext cx="1292663" cy="1292663"/>
          </a:xfrm>
          <a:prstGeom prst="rect">
            <a:avLst/>
          </a:prstGeom>
        </p:spPr>
      </p:pic>
      <p:sp>
        <p:nvSpPr>
          <p:cNvPr id="9" name="TextBox 8">
            <a:extLst>
              <a:ext uri="{FF2B5EF4-FFF2-40B4-BE49-F238E27FC236}">
                <a16:creationId xmlns:a16="http://schemas.microsoft.com/office/drawing/2014/main" id="{B08AEAE0-41B6-4390-B8E7-A16576E08A4F}"/>
              </a:ext>
            </a:extLst>
          </p:cNvPr>
          <p:cNvSpPr txBox="1"/>
          <p:nvPr/>
        </p:nvSpPr>
        <p:spPr>
          <a:xfrm>
            <a:off x="1018048" y="6184144"/>
            <a:ext cx="2795668" cy="1877437"/>
          </a:xfrm>
          <a:prstGeom prst="rect">
            <a:avLst/>
          </a:prstGeom>
          <a:noFill/>
        </p:spPr>
        <p:txBody>
          <a:bodyPr wrap="square" rtlCol="0">
            <a:spAutoFit/>
          </a:bodyPr>
          <a:lstStyle/>
          <a:p>
            <a:pPr algn="ctr"/>
            <a:r>
              <a:rPr lang="en-US" sz="2400" dirty="0">
                <a:latin typeface="DM Sans" panose="020B0604020202020204" charset="0"/>
              </a:rPr>
              <a:t>Numeric missing variables were imputed with the median</a:t>
            </a:r>
          </a:p>
          <a:p>
            <a:endParaRPr lang="en-US" sz="2000" dirty="0">
              <a:latin typeface="DM Sans" panose="020B0604020202020204" charset="0"/>
            </a:endParaRPr>
          </a:p>
        </p:txBody>
      </p:sp>
      <p:sp>
        <p:nvSpPr>
          <p:cNvPr id="10" name="TextBox 9">
            <a:extLst>
              <a:ext uri="{FF2B5EF4-FFF2-40B4-BE49-F238E27FC236}">
                <a16:creationId xmlns:a16="http://schemas.microsoft.com/office/drawing/2014/main" id="{00E5CF67-5EDA-4DB3-9A2C-7D06A7FB4A90}"/>
              </a:ext>
            </a:extLst>
          </p:cNvPr>
          <p:cNvSpPr txBox="1"/>
          <p:nvPr/>
        </p:nvSpPr>
        <p:spPr>
          <a:xfrm>
            <a:off x="4130040" y="6184144"/>
            <a:ext cx="2795668" cy="1938992"/>
          </a:xfrm>
          <a:prstGeom prst="rect">
            <a:avLst/>
          </a:prstGeom>
          <a:noFill/>
        </p:spPr>
        <p:txBody>
          <a:bodyPr wrap="square" rtlCol="0">
            <a:spAutoFit/>
          </a:bodyPr>
          <a:lstStyle/>
          <a:p>
            <a:pPr algn="ctr"/>
            <a:r>
              <a:rPr lang="en-US" sz="2400" dirty="0">
                <a:latin typeface="DM Sans" panose="020B0604020202020204" charset="0"/>
              </a:rPr>
              <a:t>Categorical missing variables were imputed with a fixed value i.e. “Missing”</a:t>
            </a:r>
          </a:p>
        </p:txBody>
      </p:sp>
      <p:pic>
        <p:nvPicPr>
          <p:cNvPr id="11" name="Picture 10">
            <a:extLst>
              <a:ext uri="{FF2B5EF4-FFF2-40B4-BE49-F238E27FC236}">
                <a16:creationId xmlns:a16="http://schemas.microsoft.com/office/drawing/2014/main" id="{37DB7795-0167-451F-AFDC-9545E8271393}"/>
              </a:ext>
            </a:extLst>
          </p:cNvPr>
          <p:cNvPicPr>
            <a:picLocks noChangeAspect="1"/>
          </p:cNvPicPr>
          <p:nvPr/>
        </p:nvPicPr>
        <p:blipFill>
          <a:blip r:embed="rId4"/>
          <a:stretch>
            <a:fillRect/>
          </a:stretch>
        </p:blipFill>
        <p:spPr>
          <a:xfrm>
            <a:off x="4820599" y="4407276"/>
            <a:ext cx="1644212" cy="1644212"/>
          </a:xfrm>
          <a:prstGeom prst="rect">
            <a:avLst/>
          </a:prstGeom>
        </p:spPr>
      </p:pic>
      <p:sp>
        <p:nvSpPr>
          <p:cNvPr id="12" name="TextBox 11">
            <a:extLst>
              <a:ext uri="{FF2B5EF4-FFF2-40B4-BE49-F238E27FC236}">
                <a16:creationId xmlns:a16="http://schemas.microsoft.com/office/drawing/2014/main" id="{9092B6AE-DF4C-4F88-9FF6-FD56AB7A5366}"/>
              </a:ext>
            </a:extLst>
          </p:cNvPr>
          <p:cNvSpPr txBox="1"/>
          <p:nvPr/>
        </p:nvSpPr>
        <p:spPr>
          <a:xfrm>
            <a:off x="7360920" y="6181129"/>
            <a:ext cx="3429000" cy="1569660"/>
          </a:xfrm>
          <a:prstGeom prst="rect">
            <a:avLst/>
          </a:prstGeom>
          <a:noFill/>
        </p:spPr>
        <p:txBody>
          <a:bodyPr wrap="square" rtlCol="0">
            <a:spAutoFit/>
          </a:bodyPr>
          <a:lstStyle/>
          <a:p>
            <a:pPr algn="ctr"/>
            <a:r>
              <a:rPr lang="en-US" sz="2400" dirty="0">
                <a:latin typeface="DM Sans" panose="020B0604020202020204" charset="0"/>
              </a:rPr>
              <a:t>Missing values in the variable WRK_ZONE was imputed with rounded mean.</a:t>
            </a:r>
          </a:p>
        </p:txBody>
      </p:sp>
      <p:pic>
        <p:nvPicPr>
          <p:cNvPr id="14" name="Picture 13">
            <a:extLst>
              <a:ext uri="{FF2B5EF4-FFF2-40B4-BE49-F238E27FC236}">
                <a16:creationId xmlns:a16="http://schemas.microsoft.com/office/drawing/2014/main" id="{4DB17A9A-B0C7-4E65-B721-26BA4FF3BCFE}"/>
              </a:ext>
            </a:extLst>
          </p:cNvPr>
          <p:cNvPicPr>
            <a:picLocks noChangeAspect="1"/>
          </p:cNvPicPr>
          <p:nvPr/>
        </p:nvPicPr>
        <p:blipFill>
          <a:blip r:embed="rId5"/>
          <a:stretch>
            <a:fillRect/>
          </a:stretch>
        </p:blipFill>
        <p:spPr>
          <a:xfrm>
            <a:off x="8513308" y="4653698"/>
            <a:ext cx="1261383" cy="1261383"/>
          </a:xfrm>
          <a:prstGeom prst="rect">
            <a:avLst/>
          </a:prstGeom>
        </p:spPr>
      </p:pic>
      <p:sp>
        <p:nvSpPr>
          <p:cNvPr id="18" name="TextBox 17">
            <a:extLst>
              <a:ext uri="{FF2B5EF4-FFF2-40B4-BE49-F238E27FC236}">
                <a16:creationId xmlns:a16="http://schemas.microsoft.com/office/drawing/2014/main" id="{32C0449E-BBDF-4BBB-9479-C6355D992FCB}"/>
              </a:ext>
            </a:extLst>
          </p:cNvPr>
          <p:cNvSpPr txBox="1"/>
          <p:nvPr/>
        </p:nvSpPr>
        <p:spPr>
          <a:xfrm>
            <a:off x="11109960" y="6181128"/>
            <a:ext cx="3429000" cy="1200329"/>
          </a:xfrm>
          <a:prstGeom prst="rect">
            <a:avLst/>
          </a:prstGeom>
          <a:noFill/>
        </p:spPr>
        <p:txBody>
          <a:bodyPr wrap="square" lIns="91440" tIns="45720" rIns="91440" bIns="45720" rtlCol="0" anchor="t">
            <a:spAutoFit/>
          </a:bodyPr>
          <a:lstStyle/>
          <a:p>
            <a:pPr algn="ctr"/>
            <a:r>
              <a:rPr lang="en-US" sz="2400" dirty="0">
                <a:latin typeface="DM Sans"/>
              </a:rPr>
              <a:t>Missing values in the variable </a:t>
            </a:r>
            <a:r>
              <a:rPr lang="en-US" sz="2400" dirty="0" err="1">
                <a:latin typeface="DM Sans"/>
              </a:rPr>
              <a:t>Trav_SP</a:t>
            </a:r>
            <a:r>
              <a:rPr lang="en-US" sz="2400" dirty="0">
                <a:latin typeface="DM Sans"/>
              </a:rPr>
              <a:t> was imputed with median</a:t>
            </a:r>
          </a:p>
        </p:txBody>
      </p:sp>
      <p:sp>
        <p:nvSpPr>
          <p:cNvPr id="19" name="TextBox 18">
            <a:extLst>
              <a:ext uri="{FF2B5EF4-FFF2-40B4-BE49-F238E27FC236}">
                <a16:creationId xmlns:a16="http://schemas.microsoft.com/office/drawing/2014/main" id="{FA2E7A0D-FE02-499B-9C33-9B6CAFB88AE4}"/>
              </a:ext>
            </a:extLst>
          </p:cNvPr>
          <p:cNvSpPr txBox="1"/>
          <p:nvPr/>
        </p:nvSpPr>
        <p:spPr>
          <a:xfrm>
            <a:off x="14337124" y="6181127"/>
            <a:ext cx="3429000" cy="1569660"/>
          </a:xfrm>
          <a:prstGeom prst="rect">
            <a:avLst/>
          </a:prstGeom>
          <a:noFill/>
        </p:spPr>
        <p:txBody>
          <a:bodyPr wrap="square" rtlCol="0">
            <a:spAutoFit/>
          </a:bodyPr>
          <a:lstStyle/>
          <a:p>
            <a:pPr algn="ctr"/>
            <a:r>
              <a:rPr lang="en-US" sz="2400">
                <a:latin typeface="DM Sans" panose="020B0604020202020204" charset="0"/>
              </a:rPr>
              <a:t>Missing values in the variable VSPD_LIM was imputed with rounded mean.</a:t>
            </a:r>
          </a:p>
        </p:txBody>
      </p:sp>
      <p:pic>
        <p:nvPicPr>
          <p:cNvPr id="16" name="Picture 15">
            <a:extLst>
              <a:ext uri="{FF2B5EF4-FFF2-40B4-BE49-F238E27FC236}">
                <a16:creationId xmlns:a16="http://schemas.microsoft.com/office/drawing/2014/main" id="{EC06260E-C6B6-49CF-BF27-7289C97751EA}"/>
              </a:ext>
            </a:extLst>
          </p:cNvPr>
          <p:cNvPicPr>
            <a:picLocks noChangeAspect="1"/>
          </p:cNvPicPr>
          <p:nvPr/>
        </p:nvPicPr>
        <p:blipFill>
          <a:blip r:embed="rId6"/>
          <a:stretch>
            <a:fillRect/>
          </a:stretch>
        </p:blipFill>
        <p:spPr>
          <a:xfrm>
            <a:off x="11957819" y="4530381"/>
            <a:ext cx="1541167" cy="1541167"/>
          </a:xfrm>
          <a:prstGeom prst="rect">
            <a:avLst/>
          </a:prstGeom>
        </p:spPr>
      </p:pic>
      <p:pic>
        <p:nvPicPr>
          <p:cNvPr id="21" name="Picture 20">
            <a:extLst>
              <a:ext uri="{FF2B5EF4-FFF2-40B4-BE49-F238E27FC236}">
                <a16:creationId xmlns:a16="http://schemas.microsoft.com/office/drawing/2014/main" id="{5913C817-9DBC-4419-B967-BD5B276D7C84}"/>
              </a:ext>
            </a:extLst>
          </p:cNvPr>
          <p:cNvPicPr>
            <a:picLocks noChangeAspect="1"/>
          </p:cNvPicPr>
          <p:nvPr/>
        </p:nvPicPr>
        <p:blipFill>
          <a:blip r:embed="rId7"/>
          <a:stretch>
            <a:fillRect/>
          </a:stretch>
        </p:blipFill>
        <p:spPr>
          <a:xfrm>
            <a:off x="15408961" y="4746220"/>
            <a:ext cx="1109488" cy="1109488"/>
          </a:xfrm>
          <a:prstGeom prst="rect">
            <a:avLst/>
          </a:prstGeom>
        </p:spPr>
      </p:pic>
    </p:spTree>
    <p:extLst>
      <p:ext uri="{BB962C8B-B14F-4D97-AF65-F5344CB8AC3E}">
        <p14:creationId xmlns:p14="http://schemas.microsoft.com/office/powerpoint/2010/main" val="3362971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3626591" y="661894"/>
            <a:ext cx="11552977" cy="1166783"/>
          </a:xfrm>
          <a:prstGeom prst="rect">
            <a:avLst/>
          </a:prstGeom>
        </p:spPr>
        <p:txBody>
          <a:bodyPr lIns="0" tIns="0" rIns="0" bIns="0" rtlCol="0" anchor="t">
            <a:spAutoFit/>
          </a:bodyPr>
          <a:lstStyle/>
          <a:p>
            <a:pPr algn="ctr">
              <a:lnSpc>
                <a:spcPts val="9587"/>
              </a:lnSpc>
            </a:pPr>
            <a:r>
              <a:rPr lang="en-US" sz="6900" spc="368">
                <a:solidFill>
                  <a:srgbClr val="231F20"/>
                </a:solidFill>
                <a:latin typeface="Oswald Bold"/>
              </a:rPr>
              <a:t>DATA PREPROCESSING</a:t>
            </a:r>
            <a:endParaRPr lang="en-US"/>
          </a:p>
        </p:txBody>
      </p:sp>
      <p:pic>
        <p:nvPicPr>
          <p:cNvPr id="3" name="Picture 2">
            <a:extLst>
              <a:ext uri="{FF2B5EF4-FFF2-40B4-BE49-F238E27FC236}">
                <a16:creationId xmlns:a16="http://schemas.microsoft.com/office/drawing/2014/main" id="{9B7638EC-1BFE-4E5F-9E0A-02BFEA3E1DE8}"/>
              </a:ext>
            </a:extLst>
          </p:cNvPr>
          <p:cNvPicPr>
            <a:picLocks noChangeAspect="1"/>
          </p:cNvPicPr>
          <p:nvPr/>
        </p:nvPicPr>
        <p:blipFill>
          <a:blip r:embed="rId3"/>
          <a:stretch>
            <a:fillRect/>
          </a:stretch>
        </p:blipFill>
        <p:spPr>
          <a:xfrm>
            <a:off x="2765407" y="2934175"/>
            <a:ext cx="1679782" cy="1450721"/>
          </a:xfrm>
          <a:prstGeom prst="rect">
            <a:avLst/>
          </a:prstGeom>
        </p:spPr>
      </p:pic>
      <p:sp>
        <p:nvSpPr>
          <p:cNvPr id="5" name="TextBox 4">
            <a:extLst>
              <a:ext uri="{FF2B5EF4-FFF2-40B4-BE49-F238E27FC236}">
                <a16:creationId xmlns:a16="http://schemas.microsoft.com/office/drawing/2014/main" id="{7B024667-9DD7-4FDF-9CFA-5DDAC99D1AC7}"/>
              </a:ext>
            </a:extLst>
          </p:cNvPr>
          <p:cNvSpPr txBox="1"/>
          <p:nvPr/>
        </p:nvSpPr>
        <p:spPr>
          <a:xfrm>
            <a:off x="1280992" y="4477748"/>
            <a:ext cx="4983729" cy="1015663"/>
          </a:xfrm>
          <a:prstGeom prst="rect">
            <a:avLst/>
          </a:prstGeom>
          <a:noFill/>
        </p:spPr>
        <p:txBody>
          <a:bodyPr wrap="square" rtlCol="0">
            <a:spAutoFit/>
          </a:bodyPr>
          <a:lstStyle/>
          <a:p>
            <a:pPr algn="ctr"/>
            <a:r>
              <a:rPr lang="en-US" sz="2000" dirty="0">
                <a:latin typeface="DM Sans" panose="020B0604020202020204" charset="0"/>
              </a:rPr>
              <a:t>A column filter was used to choose the variables we want to use for our prediction.</a:t>
            </a:r>
          </a:p>
        </p:txBody>
      </p:sp>
      <p:pic>
        <p:nvPicPr>
          <p:cNvPr id="7" name="Picture 6">
            <a:extLst>
              <a:ext uri="{FF2B5EF4-FFF2-40B4-BE49-F238E27FC236}">
                <a16:creationId xmlns:a16="http://schemas.microsoft.com/office/drawing/2014/main" id="{CA61B9A0-8B82-46A8-AD5F-8177E9E40155}"/>
              </a:ext>
            </a:extLst>
          </p:cNvPr>
          <p:cNvPicPr>
            <a:picLocks noChangeAspect="1"/>
          </p:cNvPicPr>
          <p:nvPr/>
        </p:nvPicPr>
        <p:blipFill>
          <a:blip r:embed="rId4"/>
          <a:stretch>
            <a:fillRect/>
          </a:stretch>
        </p:blipFill>
        <p:spPr>
          <a:xfrm>
            <a:off x="8132608" y="3044658"/>
            <a:ext cx="1490545" cy="1340238"/>
          </a:xfrm>
          <a:prstGeom prst="rect">
            <a:avLst/>
          </a:prstGeom>
        </p:spPr>
      </p:pic>
      <p:sp>
        <p:nvSpPr>
          <p:cNvPr id="8" name="TextBox 7">
            <a:extLst>
              <a:ext uri="{FF2B5EF4-FFF2-40B4-BE49-F238E27FC236}">
                <a16:creationId xmlns:a16="http://schemas.microsoft.com/office/drawing/2014/main" id="{9CDC3E86-6AA6-4161-8F53-6EE5DA08E77E}"/>
              </a:ext>
            </a:extLst>
          </p:cNvPr>
          <p:cNvSpPr txBox="1"/>
          <p:nvPr/>
        </p:nvSpPr>
        <p:spPr>
          <a:xfrm>
            <a:off x="6850961" y="4392880"/>
            <a:ext cx="4053840" cy="1323439"/>
          </a:xfrm>
          <a:prstGeom prst="rect">
            <a:avLst/>
          </a:prstGeom>
          <a:noFill/>
        </p:spPr>
        <p:txBody>
          <a:bodyPr wrap="square" rtlCol="0">
            <a:spAutoFit/>
          </a:bodyPr>
          <a:lstStyle/>
          <a:p>
            <a:pPr algn="ctr"/>
            <a:r>
              <a:rPr lang="en-US" sz="2000" dirty="0">
                <a:latin typeface="DM Sans" panose="020B0604020202020204" charset="0"/>
              </a:rPr>
              <a:t>The color manager node assigned colors to our target variable.</a:t>
            </a:r>
          </a:p>
          <a:p>
            <a:endParaRPr lang="en-US" sz="2000" dirty="0">
              <a:latin typeface="DM Sans" panose="020B0604020202020204" charset="0"/>
            </a:endParaRPr>
          </a:p>
        </p:txBody>
      </p:sp>
      <p:pic>
        <p:nvPicPr>
          <p:cNvPr id="9" name="Picture 8">
            <a:extLst>
              <a:ext uri="{FF2B5EF4-FFF2-40B4-BE49-F238E27FC236}">
                <a16:creationId xmlns:a16="http://schemas.microsoft.com/office/drawing/2014/main" id="{6480D0AC-B3EB-4F6E-81B6-5FE770644ED7}"/>
              </a:ext>
            </a:extLst>
          </p:cNvPr>
          <p:cNvPicPr>
            <a:picLocks noChangeAspect="1"/>
          </p:cNvPicPr>
          <p:nvPr/>
        </p:nvPicPr>
        <p:blipFill>
          <a:blip r:embed="rId5"/>
          <a:stretch>
            <a:fillRect/>
          </a:stretch>
        </p:blipFill>
        <p:spPr>
          <a:xfrm>
            <a:off x="13531204" y="2982424"/>
            <a:ext cx="1490545" cy="1310652"/>
          </a:xfrm>
          <a:prstGeom prst="rect">
            <a:avLst/>
          </a:prstGeom>
        </p:spPr>
      </p:pic>
      <p:sp>
        <p:nvSpPr>
          <p:cNvPr id="10" name="TextBox 9">
            <a:extLst>
              <a:ext uri="{FF2B5EF4-FFF2-40B4-BE49-F238E27FC236}">
                <a16:creationId xmlns:a16="http://schemas.microsoft.com/office/drawing/2014/main" id="{3BB31986-21B9-4A14-A8DA-B6102A184B06}"/>
              </a:ext>
            </a:extLst>
          </p:cNvPr>
          <p:cNvSpPr txBox="1"/>
          <p:nvPr/>
        </p:nvSpPr>
        <p:spPr>
          <a:xfrm>
            <a:off x="11304676" y="4331144"/>
            <a:ext cx="5943600" cy="1631216"/>
          </a:xfrm>
          <a:prstGeom prst="rect">
            <a:avLst/>
          </a:prstGeom>
          <a:noFill/>
        </p:spPr>
        <p:txBody>
          <a:bodyPr wrap="square" lIns="91440" tIns="45720" rIns="91440" bIns="45720" rtlCol="0" anchor="t">
            <a:spAutoFit/>
          </a:bodyPr>
          <a:lstStyle/>
          <a:p>
            <a:pPr algn="ctr"/>
            <a:r>
              <a:rPr lang="en-US" sz="2000" dirty="0">
                <a:latin typeface="DM Sans"/>
              </a:rPr>
              <a:t>A normalizer node was used to adjust the values in the dataset so that they share a common scale without distorting differences in the ranges of values or losing information.  </a:t>
            </a:r>
            <a:endParaRPr lang="en-US" sz="2000" dirty="0">
              <a:latin typeface="DM Sans" panose="020B0604020202020204" charset="0"/>
            </a:endParaRPr>
          </a:p>
          <a:p>
            <a:endParaRPr lang="en-US" sz="2000" dirty="0">
              <a:latin typeface="DM Sans" panose="020B0604020202020204" charset="0"/>
            </a:endParaRPr>
          </a:p>
        </p:txBody>
      </p:sp>
      <p:sp>
        <p:nvSpPr>
          <p:cNvPr id="13" name="TextBox 12">
            <a:extLst>
              <a:ext uri="{FF2B5EF4-FFF2-40B4-BE49-F238E27FC236}">
                <a16:creationId xmlns:a16="http://schemas.microsoft.com/office/drawing/2014/main" id="{4DC00D1A-19FB-4D62-881E-D1CB7324B774}"/>
              </a:ext>
            </a:extLst>
          </p:cNvPr>
          <p:cNvSpPr txBox="1"/>
          <p:nvPr/>
        </p:nvSpPr>
        <p:spPr>
          <a:xfrm>
            <a:off x="1676400" y="5689224"/>
            <a:ext cx="6842760" cy="461665"/>
          </a:xfrm>
          <a:prstGeom prst="rect">
            <a:avLst/>
          </a:prstGeom>
          <a:noFill/>
        </p:spPr>
        <p:txBody>
          <a:bodyPr wrap="square" rtlCol="0">
            <a:spAutoFit/>
          </a:bodyPr>
          <a:lstStyle/>
          <a:p>
            <a:r>
              <a:rPr lang="en-US" sz="2400" b="1">
                <a:latin typeface="DM Sans" panose="020B0604020202020204" charset="0"/>
              </a:rPr>
              <a:t>List of variables used for prediction purpose</a:t>
            </a:r>
          </a:p>
        </p:txBody>
      </p:sp>
      <p:sp>
        <p:nvSpPr>
          <p:cNvPr id="14" name="TextBox 13">
            <a:extLst>
              <a:ext uri="{FF2B5EF4-FFF2-40B4-BE49-F238E27FC236}">
                <a16:creationId xmlns:a16="http://schemas.microsoft.com/office/drawing/2014/main" id="{776DF4C5-CF0B-4726-A8C2-84E106563AAD}"/>
              </a:ext>
            </a:extLst>
          </p:cNvPr>
          <p:cNvSpPr txBox="1"/>
          <p:nvPr/>
        </p:nvSpPr>
        <p:spPr>
          <a:xfrm>
            <a:off x="1829757" y="6339755"/>
            <a:ext cx="3886200"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DM Sans" panose="020B0604020202020204" charset="0"/>
              </a:rPr>
              <a:t>Hour</a:t>
            </a:r>
          </a:p>
          <a:p>
            <a:pPr marL="285750" indent="-285750">
              <a:buFont typeface="Arial" panose="020B0604020202020204" pitchFamily="34" charset="0"/>
              <a:buChar char="•"/>
            </a:pPr>
            <a:r>
              <a:rPr lang="en-US" sz="2400" dirty="0">
                <a:latin typeface="DM Sans" panose="020B0604020202020204" charset="0"/>
              </a:rPr>
              <a:t>MAN_COLL</a:t>
            </a:r>
          </a:p>
          <a:p>
            <a:pPr marL="285750" indent="-285750">
              <a:buFont typeface="Arial" panose="020B0604020202020204" pitchFamily="34" charset="0"/>
              <a:buChar char="•"/>
            </a:pPr>
            <a:r>
              <a:rPr lang="en-US" sz="2400" dirty="0">
                <a:latin typeface="DM Sans" panose="020B0604020202020204" charset="0"/>
              </a:rPr>
              <a:t>RELJCT1</a:t>
            </a:r>
          </a:p>
          <a:p>
            <a:pPr marL="285750" indent="-285750">
              <a:buFont typeface="Arial" panose="020B0604020202020204" pitchFamily="34" charset="0"/>
              <a:buChar char="•"/>
            </a:pPr>
            <a:r>
              <a:rPr lang="en-US" sz="2400" dirty="0">
                <a:latin typeface="DM Sans" panose="020B0604020202020204" charset="0"/>
              </a:rPr>
              <a:t>REL_ROAD</a:t>
            </a:r>
          </a:p>
          <a:p>
            <a:pPr marL="285750" indent="-285750">
              <a:buFont typeface="Arial" panose="020B0604020202020204" pitchFamily="34" charset="0"/>
              <a:buChar char="•"/>
            </a:pPr>
            <a:r>
              <a:rPr lang="en-US" sz="2400" dirty="0">
                <a:latin typeface="DM Sans" panose="020B0604020202020204" charset="0"/>
              </a:rPr>
              <a:t>WRK_ZONE</a:t>
            </a:r>
          </a:p>
          <a:p>
            <a:pPr marL="285750" indent="-285750">
              <a:buFont typeface="Arial" panose="020B0604020202020204" pitchFamily="34" charset="0"/>
              <a:buChar char="•"/>
            </a:pPr>
            <a:r>
              <a:rPr lang="en-US" sz="2400" dirty="0">
                <a:latin typeface="DM Sans" panose="020B0604020202020204" charset="0"/>
              </a:rPr>
              <a:t>LGT_COND</a:t>
            </a:r>
          </a:p>
          <a:p>
            <a:pPr marL="285750" indent="-285750">
              <a:buFont typeface="Arial" panose="020B0604020202020204" pitchFamily="34" charset="0"/>
              <a:buChar char="•"/>
            </a:pPr>
            <a:r>
              <a:rPr lang="en-US" sz="2400" dirty="0">
                <a:latin typeface="DM Sans" panose="020B0604020202020204" charset="0"/>
              </a:rPr>
              <a:t>WEATHER</a:t>
            </a:r>
          </a:p>
          <a:p>
            <a:pPr marL="285750" indent="-285750">
              <a:buFont typeface="Arial" panose="020B0604020202020204" pitchFamily="34" charset="0"/>
              <a:buChar char="•"/>
            </a:pPr>
            <a:r>
              <a:rPr lang="en-US" sz="2400" dirty="0">
                <a:latin typeface="DM Sans" panose="020B0604020202020204" charset="0"/>
              </a:rPr>
              <a:t>INT_HWY</a:t>
            </a:r>
          </a:p>
          <a:p>
            <a:pPr marL="285750" indent="-285750">
              <a:buFont typeface="Arial" panose="020B0604020202020204" pitchFamily="34" charset="0"/>
              <a:buChar char="•"/>
            </a:pPr>
            <a:r>
              <a:rPr lang="en-US" sz="2400" dirty="0">
                <a:latin typeface="DM Sans" panose="020B0604020202020204" charset="0"/>
              </a:rPr>
              <a:t>NUM_INJ</a:t>
            </a:r>
          </a:p>
          <a:p>
            <a:pPr marL="285750" indent="-285750">
              <a:buFont typeface="Arial" panose="020B0604020202020204" pitchFamily="34" charset="0"/>
              <a:buChar char="•"/>
            </a:pPr>
            <a:r>
              <a:rPr lang="en-US" sz="2400" dirty="0">
                <a:latin typeface="DM Sans" panose="020B0604020202020204" charset="0"/>
              </a:rPr>
              <a:t>BODY_TYP</a:t>
            </a:r>
          </a:p>
        </p:txBody>
      </p:sp>
      <p:sp>
        <p:nvSpPr>
          <p:cNvPr id="15" name="TextBox 14">
            <a:extLst>
              <a:ext uri="{FF2B5EF4-FFF2-40B4-BE49-F238E27FC236}">
                <a16:creationId xmlns:a16="http://schemas.microsoft.com/office/drawing/2014/main" id="{985FE127-A43A-4A97-9497-E969DFBCB6CD}"/>
              </a:ext>
            </a:extLst>
          </p:cNvPr>
          <p:cNvSpPr txBox="1"/>
          <p:nvPr/>
        </p:nvSpPr>
        <p:spPr>
          <a:xfrm>
            <a:off x="5609806" y="6380728"/>
            <a:ext cx="3020494"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DM Sans" panose="020B0604020202020204" charset="0"/>
              </a:rPr>
              <a:t>J_KNIFE</a:t>
            </a:r>
          </a:p>
          <a:p>
            <a:pPr marL="342900" indent="-342900">
              <a:buFont typeface="Arial" panose="020B0604020202020204" pitchFamily="34" charset="0"/>
              <a:buChar char="•"/>
            </a:pPr>
            <a:r>
              <a:rPr lang="en-US" sz="2400" dirty="0">
                <a:latin typeface="DM Sans" panose="020B0604020202020204" charset="0"/>
              </a:rPr>
              <a:t>TOWED</a:t>
            </a:r>
          </a:p>
          <a:p>
            <a:pPr marL="342900" indent="-342900">
              <a:buFont typeface="Arial" panose="020B0604020202020204" pitchFamily="34" charset="0"/>
              <a:buChar char="•"/>
            </a:pPr>
            <a:r>
              <a:rPr lang="en-US" sz="2400" dirty="0">
                <a:latin typeface="DM Sans" panose="020B0604020202020204" charset="0"/>
              </a:rPr>
              <a:t>FIRE_EXP</a:t>
            </a:r>
          </a:p>
          <a:p>
            <a:pPr marL="342900" indent="-342900">
              <a:buFont typeface="Arial" panose="020B0604020202020204" pitchFamily="34" charset="0"/>
              <a:buChar char="•"/>
            </a:pPr>
            <a:r>
              <a:rPr lang="en-US" sz="2400" dirty="0">
                <a:latin typeface="DM Sans" panose="020B0604020202020204" charset="0"/>
              </a:rPr>
              <a:t>PCRASH1</a:t>
            </a:r>
          </a:p>
          <a:p>
            <a:pPr marL="342900" indent="-342900">
              <a:buFont typeface="Arial" panose="020B0604020202020204" pitchFamily="34" charset="0"/>
              <a:buChar char="•"/>
            </a:pPr>
            <a:r>
              <a:rPr lang="en-US" sz="2400" dirty="0">
                <a:latin typeface="DM Sans" panose="020B0604020202020204" charset="0"/>
              </a:rPr>
              <a:t>SEX</a:t>
            </a:r>
          </a:p>
          <a:p>
            <a:pPr marL="342900" indent="-342900">
              <a:buFont typeface="Arial" panose="020B0604020202020204" pitchFamily="34" charset="0"/>
              <a:buChar char="•"/>
            </a:pPr>
            <a:r>
              <a:rPr lang="en-US" sz="2400" dirty="0">
                <a:latin typeface="DM Sans" panose="020B0604020202020204" charset="0"/>
              </a:rPr>
              <a:t>SEAT_POS</a:t>
            </a:r>
          </a:p>
          <a:p>
            <a:pPr marL="342900" indent="-342900">
              <a:buFont typeface="Arial" panose="020B0604020202020204" pitchFamily="34" charset="0"/>
              <a:buChar char="•"/>
            </a:pPr>
            <a:r>
              <a:rPr lang="en-US" sz="2400" dirty="0">
                <a:latin typeface="DM Sans" panose="020B0604020202020204" charset="0"/>
              </a:rPr>
              <a:t>REST_USE</a:t>
            </a:r>
          </a:p>
          <a:p>
            <a:pPr marL="342900" indent="-342900">
              <a:buFont typeface="Arial" panose="020B0604020202020204" pitchFamily="34" charset="0"/>
              <a:buChar char="•"/>
            </a:pPr>
            <a:r>
              <a:rPr lang="en-US" sz="2400" dirty="0">
                <a:latin typeface="DM Sans" panose="020B0604020202020204" charset="0"/>
              </a:rPr>
              <a:t>EJECTION</a:t>
            </a:r>
          </a:p>
          <a:p>
            <a:pPr marL="342900" indent="-342900">
              <a:buFont typeface="Arial" panose="020B0604020202020204" pitchFamily="34" charset="0"/>
              <a:buChar char="•"/>
            </a:pPr>
            <a:r>
              <a:rPr lang="en-US" sz="2400" dirty="0">
                <a:latin typeface="DM Sans" panose="020B0604020202020204" charset="0"/>
              </a:rPr>
              <a:t>ALC_RES</a:t>
            </a:r>
          </a:p>
          <a:p>
            <a:pPr marL="342900" indent="-342900">
              <a:buFont typeface="Arial" panose="020B0604020202020204" pitchFamily="34" charset="0"/>
              <a:buChar char="•"/>
            </a:pPr>
            <a:r>
              <a:rPr lang="en-US" sz="2400" dirty="0">
                <a:latin typeface="DM Sans" panose="020B0604020202020204" charset="0"/>
              </a:rPr>
              <a:t>DRUGS</a:t>
            </a:r>
          </a:p>
        </p:txBody>
      </p:sp>
      <p:sp>
        <p:nvSpPr>
          <p:cNvPr id="16" name="TextBox 15">
            <a:extLst>
              <a:ext uri="{FF2B5EF4-FFF2-40B4-BE49-F238E27FC236}">
                <a16:creationId xmlns:a16="http://schemas.microsoft.com/office/drawing/2014/main" id="{6F0294A4-F7D0-4692-A413-E23AC8917B2E}"/>
              </a:ext>
            </a:extLst>
          </p:cNvPr>
          <p:cNvSpPr txBox="1"/>
          <p:nvPr/>
        </p:nvSpPr>
        <p:spPr>
          <a:xfrm>
            <a:off x="8685845" y="6336601"/>
            <a:ext cx="3886200"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DM Sans" panose="020B0604020202020204" charset="0"/>
              </a:rPr>
              <a:t>Region</a:t>
            </a:r>
          </a:p>
          <a:p>
            <a:pPr marL="285750" indent="-285750">
              <a:buFont typeface="Arial" panose="020B0604020202020204" pitchFamily="34" charset="0"/>
              <a:buChar char="•"/>
            </a:pPr>
            <a:r>
              <a:rPr lang="en-US" sz="2400" dirty="0">
                <a:latin typeface="DM Sans" panose="020B0604020202020204" charset="0"/>
              </a:rPr>
              <a:t>Urban city</a:t>
            </a:r>
          </a:p>
          <a:p>
            <a:pPr marL="285750" indent="-285750">
              <a:buFont typeface="Arial" panose="020B0604020202020204" pitchFamily="34" charset="0"/>
              <a:buChar char="•"/>
            </a:pPr>
            <a:r>
              <a:rPr lang="en-US" sz="2400" dirty="0">
                <a:latin typeface="DM Sans" panose="020B0604020202020204" charset="0"/>
              </a:rPr>
              <a:t>DAY_WEEK</a:t>
            </a:r>
          </a:p>
          <a:p>
            <a:pPr marL="285750" indent="-285750">
              <a:buFont typeface="Arial" panose="020B0604020202020204" pitchFamily="34" charset="0"/>
              <a:buChar char="•"/>
            </a:pPr>
            <a:r>
              <a:rPr lang="en-US" sz="2400" dirty="0">
                <a:latin typeface="DM Sans" panose="020B0604020202020204" charset="0"/>
              </a:rPr>
              <a:t>Age</a:t>
            </a:r>
          </a:p>
          <a:p>
            <a:pPr marL="285750" indent="-285750">
              <a:buFont typeface="Arial" panose="020B0604020202020204" pitchFamily="34" charset="0"/>
              <a:buChar char="•"/>
            </a:pPr>
            <a:r>
              <a:rPr lang="en-US" sz="2400" dirty="0" err="1">
                <a:latin typeface="DM Sans" panose="020B0604020202020204" charset="0"/>
              </a:rPr>
              <a:t>MOD_Year</a:t>
            </a:r>
            <a:endParaRPr lang="en-US" sz="2400" dirty="0">
              <a:latin typeface="DM Sans" panose="020B0604020202020204" charset="0"/>
            </a:endParaRPr>
          </a:p>
          <a:p>
            <a:pPr marL="285750" indent="-285750">
              <a:buFont typeface="Arial" panose="020B0604020202020204" pitchFamily="34" charset="0"/>
              <a:buChar char="•"/>
            </a:pPr>
            <a:r>
              <a:rPr lang="en-US" sz="2400" dirty="0" err="1">
                <a:latin typeface="DM Sans" panose="020B0604020202020204" charset="0"/>
              </a:rPr>
              <a:t>VEH_Age</a:t>
            </a:r>
            <a:endParaRPr lang="en-US" sz="2400" dirty="0">
              <a:latin typeface="DM Sans" panose="020B0604020202020204" charset="0"/>
            </a:endParaRPr>
          </a:p>
          <a:p>
            <a:pPr marL="285750" indent="-285750">
              <a:buFont typeface="Arial" panose="020B0604020202020204" pitchFamily="34" charset="0"/>
              <a:buChar char="•"/>
            </a:pPr>
            <a:r>
              <a:rPr lang="en-US" sz="2400" dirty="0" err="1">
                <a:latin typeface="DM Sans" panose="020B0604020202020204" charset="0"/>
              </a:rPr>
              <a:t>VSPD_Lim</a:t>
            </a:r>
            <a:endParaRPr lang="en-US" sz="2400" dirty="0">
              <a:latin typeface="DM Sans" panose="020B0604020202020204" charset="0"/>
            </a:endParaRPr>
          </a:p>
          <a:p>
            <a:pPr marL="285750" indent="-285750">
              <a:buFont typeface="Arial" panose="020B0604020202020204" pitchFamily="34" charset="0"/>
              <a:buChar char="•"/>
            </a:pPr>
            <a:r>
              <a:rPr lang="en-US" sz="2400" dirty="0">
                <a:latin typeface="DM Sans" panose="020B0604020202020204" charset="0"/>
              </a:rPr>
              <a:t>TRAV_SP</a:t>
            </a:r>
          </a:p>
          <a:p>
            <a:pPr marL="285750" indent="-285750">
              <a:buFont typeface="Arial" panose="020B0604020202020204" pitchFamily="34" charset="0"/>
              <a:buChar char="•"/>
            </a:pPr>
            <a:r>
              <a:rPr lang="en-US" sz="2400" dirty="0">
                <a:latin typeface="DM Sans" panose="020B0604020202020204" charset="0"/>
              </a:rPr>
              <a:t>Overspeed</a:t>
            </a:r>
          </a:p>
          <a:p>
            <a:endParaRPr lang="en-US" sz="2400" dirty="0">
              <a:latin typeface="DM Sans" panose="020B0604020202020204" charset="0"/>
            </a:endParaRPr>
          </a:p>
        </p:txBody>
      </p:sp>
      <p:sp>
        <p:nvSpPr>
          <p:cNvPr id="18" name="TextBox 17">
            <a:extLst>
              <a:ext uri="{FF2B5EF4-FFF2-40B4-BE49-F238E27FC236}">
                <a16:creationId xmlns:a16="http://schemas.microsoft.com/office/drawing/2014/main" id="{D20F208B-95D1-4F37-9FB9-CDA0BB708C2F}"/>
              </a:ext>
            </a:extLst>
          </p:cNvPr>
          <p:cNvSpPr txBox="1"/>
          <p:nvPr/>
        </p:nvSpPr>
        <p:spPr>
          <a:xfrm>
            <a:off x="12627590" y="6336601"/>
            <a:ext cx="388620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DM Sans" panose="020B0604020202020204" charset="0"/>
              </a:rPr>
              <a:t>Deformed</a:t>
            </a:r>
          </a:p>
          <a:p>
            <a:pPr marL="285750" indent="-285750">
              <a:buFont typeface="Arial" panose="020B0604020202020204" pitchFamily="34" charset="0"/>
              <a:buChar char="•"/>
            </a:pPr>
            <a:r>
              <a:rPr lang="en-US" sz="2400" dirty="0">
                <a:latin typeface="DM Sans" panose="020B0604020202020204" charset="0"/>
              </a:rPr>
              <a:t>Month</a:t>
            </a:r>
          </a:p>
          <a:p>
            <a:pPr marL="285750" indent="-285750">
              <a:buFont typeface="Arial" panose="020B0604020202020204" pitchFamily="34" charset="0"/>
              <a:buChar char="•"/>
            </a:pPr>
            <a:r>
              <a:rPr lang="en-US" sz="2400" dirty="0">
                <a:latin typeface="DM Sans" panose="020B0604020202020204" charset="0"/>
              </a:rPr>
              <a:t>AIR_BAG</a:t>
            </a:r>
          </a:p>
          <a:p>
            <a:endParaRPr lang="en-US" sz="2400" dirty="0">
              <a:latin typeface="DM Sans" panose="020B0604020202020204" charset="0"/>
            </a:endParaRPr>
          </a:p>
        </p:txBody>
      </p:sp>
      <p:sp>
        <p:nvSpPr>
          <p:cNvPr id="19" name="TextBox 18">
            <a:extLst>
              <a:ext uri="{FF2B5EF4-FFF2-40B4-BE49-F238E27FC236}">
                <a16:creationId xmlns:a16="http://schemas.microsoft.com/office/drawing/2014/main" id="{CD2E4D1C-C309-4C51-8B16-D3A7ED825241}"/>
              </a:ext>
            </a:extLst>
          </p:cNvPr>
          <p:cNvSpPr txBox="1"/>
          <p:nvPr/>
        </p:nvSpPr>
        <p:spPr>
          <a:xfrm>
            <a:off x="1691640" y="2123763"/>
            <a:ext cx="8275320" cy="523220"/>
          </a:xfrm>
          <a:prstGeom prst="rect">
            <a:avLst/>
          </a:prstGeom>
          <a:noFill/>
        </p:spPr>
        <p:txBody>
          <a:bodyPr wrap="square" rtlCol="0">
            <a:spAutoFit/>
          </a:bodyPr>
          <a:lstStyle/>
          <a:p>
            <a:r>
              <a:rPr lang="en-US" sz="2800" b="1">
                <a:latin typeface="DM Sans" panose="020B0604020202020204" charset="0"/>
              </a:rPr>
              <a:t>VARIABLE SELECTION</a:t>
            </a:r>
          </a:p>
        </p:txBody>
      </p:sp>
    </p:spTree>
    <p:extLst>
      <p:ext uri="{BB962C8B-B14F-4D97-AF65-F5344CB8AC3E}">
        <p14:creationId xmlns:p14="http://schemas.microsoft.com/office/powerpoint/2010/main" val="3766965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2564409" y="808851"/>
            <a:ext cx="13159180" cy="1139736"/>
          </a:xfrm>
          <a:prstGeom prst="rect">
            <a:avLst/>
          </a:prstGeom>
        </p:spPr>
        <p:txBody>
          <a:bodyPr wrap="square" lIns="0" tIns="0" rIns="0" bIns="0" rtlCol="0" anchor="t">
            <a:spAutoFit/>
          </a:bodyPr>
          <a:lstStyle/>
          <a:p>
            <a:pPr algn="ctr">
              <a:lnSpc>
                <a:spcPts val="9587"/>
              </a:lnSpc>
            </a:pPr>
            <a:r>
              <a:rPr lang="en-US" sz="6900" spc="368">
                <a:solidFill>
                  <a:srgbClr val="231F20"/>
                </a:solidFill>
                <a:latin typeface="Oswald Bold"/>
              </a:rPr>
              <a:t>PREDICTION MODELS</a:t>
            </a:r>
            <a:endParaRPr lang="en-US"/>
          </a:p>
        </p:txBody>
      </p:sp>
      <p:sp>
        <p:nvSpPr>
          <p:cNvPr id="3" name="AutoShape 5">
            <a:extLst>
              <a:ext uri="{FF2B5EF4-FFF2-40B4-BE49-F238E27FC236}">
                <a16:creationId xmlns:a16="http://schemas.microsoft.com/office/drawing/2014/main" id="{4E02A453-49BC-3F00-AA58-076936A364F2}"/>
              </a:ext>
            </a:extLst>
          </p:cNvPr>
          <p:cNvSpPr/>
          <p:nvPr/>
        </p:nvSpPr>
        <p:spPr>
          <a:xfrm>
            <a:off x="9118443" y="2315384"/>
            <a:ext cx="25556" cy="7162765"/>
          </a:xfrm>
          <a:prstGeom prst="line">
            <a:avLst/>
          </a:prstGeom>
          <a:ln w="38100" cap="flat">
            <a:solidFill>
              <a:srgbClr val="000000"/>
            </a:solidFill>
            <a:prstDash val="solid"/>
            <a:headEnd type="none" w="sm" len="sm"/>
            <a:tailEnd type="none" w="sm" len="sm"/>
          </a:ln>
        </p:spPr>
        <p:txBody>
          <a:bodyPr/>
          <a:lstStyle/>
          <a:p>
            <a:endParaRPr lang="en-US"/>
          </a:p>
        </p:txBody>
      </p:sp>
      <p:sp>
        <p:nvSpPr>
          <p:cNvPr id="5" name="TextBox 4">
            <a:extLst>
              <a:ext uri="{FF2B5EF4-FFF2-40B4-BE49-F238E27FC236}">
                <a16:creationId xmlns:a16="http://schemas.microsoft.com/office/drawing/2014/main" id="{6ED9D2FA-5B4A-7A68-8279-D9332B0E8FE3}"/>
              </a:ext>
            </a:extLst>
          </p:cNvPr>
          <p:cNvSpPr txBox="1"/>
          <p:nvPr/>
        </p:nvSpPr>
        <p:spPr>
          <a:xfrm>
            <a:off x="1277791" y="7193773"/>
            <a:ext cx="3301530" cy="461665"/>
          </a:xfrm>
          <a:prstGeom prst="rect">
            <a:avLst/>
          </a:prstGeom>
          <a:noFill/>
        </p:spPr>
        <p:txBody>
          <a:bodyPr wrap="square">
            <a:spAutoFit/>
          </a:bodyPr>
          <a:lstStyle/>
          <a:p>
            <a:r>
              <a:rPr lang="en-US" sz="2400" spc="216">
                <a:solidFill>
                  <a:srgbClr val="231F20"/>
                </a:solidFill>
                <a:latin typeface="DM Sans"/>
              </a:rPr>
              <a:t>Neural Networks</a:t>
            </a:r>
            <a:endParaRPr lang="en-US" sz="2400"/>
          </a:p>
        </p:txBody>
      </p:sp>
      <p:sp>
        <p:nvSpPr>
          <p:cNvPr id="8" name="TextBox 6">
            <a:extLst>
              <a:ext uri="{FF2B5EF4-FFF2-40B4-BE49-F238E27FC236}">
                <a16:creationId xmlns:a16="http://schemas.microsoft.com/office/drawing/2014/main" id="{6C893B74-9EE2-8ACC-A120-55EDDDC41EE7}"/>
              </a:ext>
            </a:extLst>
          </p:cNvPr>
          <p:cNvSpPr txBox="1"/>
          <p:nvPr/>
        </p:nvSpPr>
        <p:spPr>
          <a:xfrm>
            <a:off x="1447369" y="2458950"/>
            <a:ext cx="6263905" cy="1023742"/>
          </a:xfrm>
          <a:prstGeom prst="rect">
            <a:avLst/>
          </a:prstGeom>
        </p:spPr>
        <p:txBody>
          <a:bodyPr wrap="square" lIns="0" tIns="0" rIns="0" bIns="0" rtlCol="0" anchor="t">
            <a:spAutoFit/>
          </a:bodyPr>
          <a:lstStyle/>
          <a:p>
            <a:pPr algn="ctr">
              <a:lnSpc>
                <a:spcPts val="9587"/>
              </a:lnSpc>
            </a:pPr>
            <a:r>
              <a:rPr lang="en-US" sz="3200" spc="368">
                <a:solidFill>
                  <a:srgbClr val="231F20"/>
                </a:solidFill>
                <a:latin typeface="Oswald Bold"/>
              </a:rPr>
              <a:t>NUMBER BASED MODELS</a:t>
            </a:r>
            <a:endParaRPr lang="en-US" sz="3200"/>
          </a:p>
        </p:txBody>
      </p:sp>
      <p:sp>
        <p:nvSpPr>
          <p:cNvPr id="9" name="TextBox 6">
            <a:extLst>
              <a:ext uri="{FF2B5EF4-FFF2-40B4-BE49-F238E27FC236}">
                <a16:creationId xmlns:a16="http://schemas.microsoft.com/office/drawing/2014/main" id="{7BAD7C4A-6FC0-0BA0-0685-B036658AEE73}"/>
              </a:ext>
            </a:extLst>
          </p:cNvPr>
          <p:cNvSpPr txBox="1"/>
          <p:nvPr/>
        </p:nvSpPr>
        <p:spPr>
          <a:xfrm>
            <a:off x="10972369" y="2458950"/>
            <a:ext cx="6263905" cy="1023742"/>
          </a:xfrm>
          <a:prstGeom prst="rect">
            <a:avLst/>
          </a:prstGeom>
        </p:spPr>
        <p:txBody>
          <a:bodyPr wrap="square" lIns="0" tIns="0" rIns="0" bIns="0" rtlCol="0" anchor="t">
            <a:spAutoFit/>
          </a:bodyPr>
          <a:lstStyle/>
          <a:p>
            <a:pPr algn="ctr">
              <a:lnSpc>
                <a:spcPts val="9587"/>
              </a:lnSpc>
            </a:pPr>
            <a:r>
              <a:rPr lang="en-US" sz="3200" spc="368">
                <a:solidFill>
                  <a:srgbClr val="231F20"/>
                </a:solidFill>
                <a:latin typeface="Oswald Bold"/>
              </a:rPr>
              <a:t>SET BASED MODELS</a:t>
            </a:r>
            <a:endParaRPr lang="en-US" sz="3200"/>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99D6B364-B6F5-ABEC-6587-4A6050770C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1310" y="7025211"/>
            <a:ext cx="1271284" cy="1271284"/>
          </a:xfrm>
          <a:prstGeom prst="rect">
            <a:avLst/>
          </a:prstGeom>
        </p:spPr>
      </p:pic>
      <p:pic>
        <p:nvPicPr>
          <p:cNvPr id="13" name="Picture 12" descr="A black background with a black square&#10;&#10;Description automatically generated with medium confidence">
            <a:extLst>
              <a:ext uri="{FF2B5EF4-FFF2-40B4-BE49-F238E27FC236}">
                <a16:creationId xmlns:a16="http://schemas.microsoft.com/office/drawing/2014/main" id="{EEF92829-8973-1FCB-1683-3231EC0283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9972" y="7193772"/>
            <a:ext cx="1023743" cy="1023743"/>
          </a:xfrm>
          <a:prstGeom prst="rect">
            <a:avLst/>
          </a:prstGeom>
        </p:spPr>
      </p:pic>
      <p:pic>
        <p:nvPicPr>
          <p:cNvPr id="15" name="Picture 14" descr="A black background with a black square&#10;&#10;Description automatically generated with medium confidence">
            <a:extLst>
              <a:ext uri="{FF2B5EF4-FFF2-40B4-BE49-F238E27FC236}">
                <a16:creationId xmlns:a16="http://schemas.microsoft.com/office/drawing/2014/main" id="{CBCF335E-2040-FAC3-E672-9FDB4F458D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48366" y="4267268"/>
            <a:ext cx="1150445" cy="1150445"/>
          </a:xfrm>
          <a:prstGeom prst="rect">
            <a:avLst/>
          </a:prstGeom>
        </p:spPr>
      </p:pic>
      <p:pic>
        <p:nvPicPr>
          <p:cNvPr id="18" name="Picture 17" descr="A black background with a black square&#10;&#10;Description automatically generated with medium confidence">
            <a:extLst>
              <a:ext uri="{FF2B5EF4-FFF2-40B4-BE49-F238E27FC236}">
                <a16:creationId xmlns:a16="http://schemas.microsoft.com/office/drawing/2014/main" id="{DFD35116-D710-905D-E18B-D6EC8C5DA8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39972" y="4355999"/>
            <a:ext cx="1091796" cy="1091796"/>
          </a:xfrm>
          <a:prstGeom prst="rect">
            <a:avLst/>
          </a:prstGeom>
        </p:spPr>
      </p:pic>
      <p:pic>
        <p:nvPicPr>
          <p:cNvPr id="20" name="Picture 19" descr="A black background with a black square&#10;&#10;Description automatically generated with medium confidence">
            <a:extLst>
              <a:ext uri="{FF2B5EF4-FFF2-40B4-BE49-F238E27FC236}">
                <a16:creationId xmlns:a16="http://schemas.microsoft.com/office/drawing/2014/main" id="{2D721728-BD0D-87ED-C0A8-771DADD1C3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93056" y="4842491"/>
            <a:ext cx="1729518" cy="1729518"/>
          </a:xfrm>
          <a:prstGeom prst="rect">
            <a:avLst/>
          </a:prstGeom>
        </p:spPr>
      </p:pic>
      <p:pic>
        <p:nvPicPr>
          <p:cNvPr id="22" name="Picture 21" descr="A black background with a black square&#10;&#10;Description automatically generated with medium confidence">
            <a:extLst>
              <a:ext uri="{FF2B5EF4-FFF2-40B4-BE49-F238E27FC236}">
                <a16:creationId xmlns:a16="http://schemas.microsoft.com/office/drawing/2014/main" id="{D10E9D18-7C45-CB60-1B9A-0A60A9DC80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94516" y="4850152"/>
            <a:ext cx="1729518" cy="1729518"/>
          </a:xfrm>
          <a:prstGeom prst="rect">
            <a:avLst/>
          </a:prstGeom>
        </p:spPr>
      </p:pic>
      <p:sp>
        <p:nvSpPr>
          <p:cNvPr id="23" name="TextBox 22">
            <a:extLst>
              <a:ext uri="{FF2B5EF4-FFF2-40B4-BE49-F238E27FC236}">
                <a16:creationId xmlns:a16="http://schemas.microsoft.com/office/drawing/2014/main" id="{ED99A7D0-87AA-E42B-7623-2E94119416E9}"/>
              </a:ext>
            </a:extLst>
          </p:cNvPr>
          <p:cNvSpPr txBox="1"/>
          <p:nvPr/>
        </p:nvSpPr>
        <p:spPr>
          <a:xfrm>
            <a:off x="5507049" y="7193772"/>
            <a:ext cx="3611393" cy="461665"/>
          </a:xfrm>
          <a:prstGeom prst="rect">
            <a:avLst/>
          </a:prstGeom>
          <a:noFill/>
        </p:spPr>
        <p:txBody>
          <a:bodyPr wrap="square">
            <a:spAutoFit/>
          </a:bodyPr>
          <a:lstStyle/>
          <a:p>
            <a:r>
              <a:rPr lang="en-US" sz="2400" spc="216">
                <a:solidFill>
                  <a:srgbClr val="231F20"/>
                </a:solidFill>
                <a:latin typeface="DM Sans"/>
              </a:rPr>
              <a:t>Logistic Regression</a:t>
            </a:r>
            <a:endParaRPr lang="en-US" sz="2400"/>
          </a:p>
        </p:txBody>
      </p:sp>
      <p:sp>
        <p:nvSpPr>
          <p:cNvPr id="24" name="TextBox 23">
            <a:extLst>
              <a:ext uri="{FF2B5EF4-FFF2-40B4-BE49-F238E27FC236}">
                <a16:creationId xmlns:a16="http://schemas.microsoft.com/office/drawing/2014/main" id="{52F4D821-82E4-73F3-6EF6-B5F0FECBAB7C}"/>
              </a:ext>
            </a:extLst>
          </p:cNvPr>
          <p:cNvSpPr txBox="1"/>
          <p:nvPr/>
        </p:nvSpPr>
        <p:spPr>
          <a:xfrm>
            <a:off x="10315453" y="5810362"/>
            <a:ext cx="3301530" cy="461665"/>
          </a:xfrm>
          <a:prstGeom prst="rect">
            <a:avLst/>
          </a:prstGeom>
          <a:noFill/>
        </p:spPr>
        <p:txBody>
          <a:bodyPr wrap="square">
            <a:spAutoFit/>
          </a:bodyPr>
          <a:lstStyle/>
          <a:p>
            <a:r>
              <a:rPr lang="en-US" sz="2400" spc="216">
                <a:solidFill>
                  <a:srgbClr val="231F20"/>
                </a:solidFill>
                <a:latin typeface="DM Sans"/>
              </a:rPr>
              <a:t>Naïve Bayes</a:t>
            </a:r>
            <a:endParaRPr lang="en-US" sz="2400"/>
          </a:p>
        </p:txBody>
      </p:sp>
      <p:sp>
        <p:nvSpPr>
          <p:cNvPr id="25" name="TextBox 24">
            <a:extLst>
              <a:ext uri="{FF2B5EF4-FFF2-40B4-BE49-F238E27FC236}">
                <a16:creationId xmlns:a16="http://schemas.microsoft.com/office/drawing/2014/main" id="{18CF5D4A-545C-B1D4-B5AB-CDD618B19C17}"/>
              </a:ext>
            </a:extLst>
          </p:cNvPr>
          <p:cNvSpPr txBox="1"/>
          <p:nvPr/>
        </p:nvSpPr>
        <p:spPr>
          <a:xfrm>
            <a:off x="14738408" y="5796185"/>
            <a:ext cx="3301530" cy="461665"/>
          </a:xfrm>
          <a:prstGeom prst="rect">
            <a:avLst/>
          </a:prstGeom>
          <a:noFill/>
        </p:spPr>
        <p:txBody>
          <a:bodyPr wrap="square">
            <a:spAutoFit/>
          </a:bodyPr>
          <a:lstStyle/>
          <a:p>
            <a:r>
              <a:rPr lang="en-US" sz="2400" spc="216">
                <a:solidFill>
                  <a:srgbClr val="231F20"/>
                </a:solidFill>
                <a:latin typeface="DM Sans"/>
              </a:rPr>
              <a:t>Random Forest</a:t>
            </a:r>
            <a:endParaRPr lang="en-US" sz="2400"/>
          </a:p>
        </p:txBody>
      </p:sp>
      <p:sp>
        <p:nvSpPr>
          <p:cNvPr id="26" name="TextBox 25">
            <a:extLst>
              <a:ext uri="{FF2B5EF4-FFF2-40B4-BE49-F238E27FC236}">
                <a16:creationId xmlns:a16="http://schemas.microsoft.com/office/drawing/2014/main" id="{725F7DD2-41CB-328C-CFB9-5E3598A1E1C1}"/>
              </a:ext>
            </a:extLst>
          </p:cNvPr>
          <p:cNvSpPr txBox="1"/>
          <p:nvPr/>
        </p:nvSpPr>
        <p:spPr>
          <a:xfrm>
            <a:off x="10315453" y="8559760"/>
            <a:ext cx="3301530" cy="461665"/>
          </a:xfrm>
          <a:prstGeom prst="rect">
            <a:avLst/>
          </a:prstGeom>
          <a:noFill/>
        </p:spPr>
        <p:txBody>
          <a:bodyPr wrap="square">
            <a:spAutoFit/>
          </a:bodyPr>
          <a:lstStyle/>
          <a:p>
            <a:r>
              <a:rPr lang="en-US" sz="2400" spc="216">
                <a:solidFill>
                  <a:srgbClr val="231F20"/>
                </a:solidFill>
                <a:latin typeface="DM Sans"/>
              </a:rPr>
              <a:t>Decision Tree</a:t>
            </a:r>
            <a:endParaRPr lang="en-US" sz="2400"/>
          </a:p>
        </p:txBody>
      </p:sp>
      <p:sp>
        <p:nvSpPr>
          <p:cNvPr id="27" name="TextBox 26">
            <a:extLst>
              <a:ext uri="{FF2B5EF4-FFF2-40B4-BE49-F238E27FC236}">
                <a16:creationId xmlns:a16="http://schemas.microsoft.com/office/drawing/2014/main" id="{371809BD-42FB-5203-7D52-321707D4CBF9}"/>
              </a:ext>
            </a:extLst>
          </p:cNvPr>
          <p:cNvSpPr txBox="1"/>
          <p:nvPr/>
        </p:nvSpPr>
        <p:spPr>
          <a:xfrm>
            <a:off x="14058900" y="8599250"/>
            <a:ext cx="3981038" cy="461665"/>
          </a:xfrm>
          <a:prstGeom prst="rect">
            <a:avLst/>
          </a:prstGeom>
          <a:noFill/>
        </p:spPr>
        <p:txBody>
          <a:bodyPr wrap="square">
            <a:spAutoFit/>
          </a:bodyPr>
          <a:lstStyle/>
          <a:p>
            <a:r>
              <a:rPr lang="en-US" sz="2400" spc="216">
                <a:solidFill>
                  <a:srgbClr val="231F20"/>
                </a:solidFill>
                <a:latin typeface="DM Sans"/>
              </a:rPr>
              <a:t>Gradient Boosted Tree</a:t>
            </a:r>
            <a:endParaRPr lang="en-US" sz="2400"/>
          </a:p>
        </p:txBody>
      </p:sp>
    </p:spTree>
    <p:extLst>
      <p:ext uri="{BB962C8B-B14F-4D97-AF65-F5344CB8AC3E}">
        <p14:creationId xmlns:p14="http://schemas.microsoft.com/office/powerpoint/2010/main" val="3411237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2564409" y="416966"/>
            <a:ext cx="13159180" cy="1139736"/>
          </a:xfrm>
          <a:prstGeom prst="rect">
            <a:avLst/>
          </a:prstGeom>
        </p:spPr>
        <p:txBody>
          <a:bodyPr wrap="square" lIns="0" tIns="0" rIns="0" bIns="0" rtlCol="0" anchor="t">
            <a:spAutoFit/>
          </a:bodyPr>
          <a:lstStyle/>
          <a:p>
            <a:pPr algn="ctr">
              <a:lnSpc>
                <a:spcPts val="9587"/>
              </a:lnSpc>
            </a:pPr>
            <a:r>
              <a:rPr lang="en-US" sz="6900" spc="368">
                <a:solidFill>
                  <a:srgbClr val="231F20"/>
                </a:solidFill>
                <a:latin typeface="Oswald Bold"/>
              </a:rPr>
              <a:t>ARTIFICIAL NEURAL NETWORKS</a:t>
            </a:r>
            <a:endParaRPr lang="en-US"/>
          </a:p>
        </p:txBody>
      </p:sp>
      <p:pic>
        <p:nvPicPr>
          <p:cNvPr id="3" name="Picture 2" descr="A screenshot of a computer&#10;&#10;Description automatically generated">
            <a:extLst>
              <a:ext uri="{FF2B5EF4-FFF2-40B4-BE49-F238E27FC236}">
                <a16:creationId xmlns:a16="http://schemas.microsoft.com/office/drawing/2014/main" id="{3E84DFAB-A7A0-BE4F-FA5C-94749CA28A1C}"/>
              </a:ext>
            </a:extLst>
          </p:cNvPr>
          <p:cNvPicPr>
            <a:picLocks noChangeAspect="1"/>
          </p:cNvPicPr>
          <p:nvPr/>
        </p:nvPicPr>
        <p:blipFill rotWithShape="1">
          <a:blip r:embed="rId3"/>
          <a:srcRect t="27483" b="17550"/>
          <a:stretch/>
        </p:blipFill>
        <p:spPr>
          <a:xfrm>
            <a:off x="8705709" y="2270578"/>
            <a:ext cx="8877579" cy="4911272"/>
          </a:xfrm>
          <a:prstGeom prst="rect">
            <a:avLst/>
          </a:prstGeom>
        </p:spPr>
      </p:pic>
      <p:sp>
        <p:nvSpPr>
          <p:cNvPr id="5" name="TextBox 4">
            <a:extLst>
              <a:ext uri="{FF2B5EF4-FFF2-40B4-BE49-F238E27FC236}">
                <a16:creationId xmlns:a16="http://schemas.microsoft.com/office/drawing/2014/main" id="{36B10482-C81A-785B-4050-4C81CB490FA8}"/>
              </a:ext>
            </a:extLst>
          </p:cNvPr>
          <p:cNvSpPr txBox="1"/>
          <p:nvPr/>
        </p:nvSpPr>
        <p:spPr>
          <a:xfrm>
            <a:off x="491352" y="1556702"/>
            <a:ext cx="7761382" cy="94795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br>
              <a:rPr lang="en-US" sz="2000" b="1" dirty="0">
                <a:ea typeface="+mn-lt"/>
                <a:cs typeface="+mn-lt"/>
              </a:rPr>
            </a:br>
            <a:r>
              <a:rPr lang="en-US" sz="2000" b="1" dirty="0">
                <a:latin typeface="DM Sans" panose="020B0604020202020204" charset="0"/>
                <a:ea typeface="+mn-lt"/>
                <a:cs typeface="+mn-lt"/>
              </a:rPr>
              <a:t>Overview:</a:t>
            </a:r>
            <a:endParaRPr lang="en-US" sz="2000" dirty="0">
              <a:latin typeface="DM Sans" panose="020B0604020202020204" charset="0"/>
            </a:endParaRPr>
          </a:p>
          <a:p>
            <a:pPr marL="285750" indent="-285750">
              <a:lnSpc>
                <a:spcPct val="150000"/>
              </a:lnSpc>
              <a:buFont typeface="Arial"/>
              <a:buChar char="•"/>
            </a:pPr>
            <a:r>
              <a:rPr lang="en-US" sz="2000" dirty="0">
                <a:latin typeface="DM Sans" panose="020B0604020202020204" charset="0"/>
                <a:ea typeface="+mn-lt"/>
                <a:cs typeface="+mn-lt"/>
              </a:rPr>
              <a:t>The Artificial Neural Network (ANN) is a computational model inspired by the biological neural networks of the human brain, designed to simulate learning and decision-making processes.</a:t>
            </a:r>
          </a:p>
          <a:p>
            <a:pPr>
              <a:lnSpc>
                <a:spcPct val="150000"/>
              </a:lnSpc>
            </a:pPr>
            <a:br>
              <a:rPr lang="en-US" sz="2000" b="1" dirty="0">
                <a:latin typeface="DM Sans" panose="020B0604020202020204" charset="0"/>
                <a:ea typeface="+mn-lt"/>
                <a:cs typeface="+mn-lt"/>
              </a:rPr>
            </a:br>
            <a:r>
              <a:rPr lang="en-US" sz="2000" b="1" dirty="0">
                <a:latin typeface="DM Sans" panose="020B0604020202020204" charset="0"/>
                <a:ea typeface="+mn-lt"/>
                <a:cs typeface="+mn-lt"/>
              </a:rPr>
              <a:t>Training Process:</a:t>
            </a:r>
            <a:endParaRPr lang="en-US" sz="2000" b="1" dirty="0">
              <a:latin typeface="DM Sans" panose="020B0604020202020204" charset="0"/>
            </a:endParaRPr>
          </a:p>
          <a:p>
            <a:pPr marL="285750" indent="-285750">
              <a:lnSpc>
                <a:spcPct val="150000"/>
              </a:lnSpc>
              <a:buFont typeface="Arial"/>
              <a:buChar char="•"/>
            </a:pPr>
            <a:r>
              <a:rPr lang="en-US" sz="2000" dirty="0">
                <a:solidFill>
                  <a:srgbClr val="0D0D0D"/>
                </a:solidFill>
                <a:latin typeface="DM Sans" panose="020B0604020202020204" charset="0"/>
                <a:ea typeface="+mn-lt"/>
                <a:cs typeface="+mn-lt"/>
              </a:rPr>
              <a:t>Trained on dataset using one-to-many conversion for categorical variables. </a:t>
            </a:r>
            <a:endParaRPr lang="en-US" sz="2000" dirty="0">
              <a:solidFill>
                <a:srgbClr val="000000"/>
              </a:solidFill>
              <a:latin typeface="DM Sans" panose="020B0604020202020204" charset="0"/>
              <a:ea typeface="+mn-lt"/>
              <a:cs typeface="+mn-lt"/>
            </a:endParaRPr>
          </a:p>
          <a:p>
            <a:pPr marL="285750" indent="-285750">
              <a:lnSpc>
                <a:spcPct val="150000"/>
              </a:lnSpc>
              <a:buFont typeface="Arial"/>
              <a:buChar char="•"/>
            </a:pPr>
            <a:r>
              <a:rPr lang="en-US" sz="2000" dirty="0">
                <a:solidFill>
                  <a:srgbClr val="0D0D0D"/>
                </a:solidFill>
                <a:latin typeface="DM Sans" panose="020B0604020202020204" charset="0"/>
                <a:ea typeface="+mn-lt"/>
                <a:cs typeface="+mn-lt"/>
              </a:rPr>
              <a:t>Normalizer used to scale numerical features for uniformity. </a:t>
            </a:r>
            <a:endParaRPr lang="en-US" sz="2000" dirty="0">
              <a:solidFill>
                <a:srgbClr val="000000"/>
              </a:solidFill>
              <a:latin typeface="DM Sans" panose="020B0604020202020204" charset="0"/>
              <a:ea typeface="+mn-lt"/>
              <a:cs typeface="+mn-lt"/>
            </a:endParaRPr>
          </a:p>
          <a:p>
            <a:pPr marL="285750" indent="-285750">
              <a:lnSpc>
                <a:spcPct val="150000"/>
              </a:lnSpc>
              <a:buFont typeface="Arial"/>
              <a:buChar char="•"/>
            </a:pPr>
            <a:r>
              <a:rPr lang="en-US" sz="2000" dirty="0">
                <a:solidFill>
                  <a:srgbClr val="0D0D0D"/>
                </a:solidFill>
                <a:latin typeface="DM Sans" panose="020B0604020202020204" charset="0"/>
                <a:ea typeface="+mn-lt"/>
                <a:cs typeface="+mn-lt"/>
              </a:rPr>
              <a:t>Employed k-fold cross-validation to assess performance and prevent overfitting.</a:t>
            </a:r>
            <a:br>
              <a:rPr lang="en-US" sz="2000" dirty="0">
                <a:latin typeface="DM Sans" panose="020B0604020202020204" charset="0"/>
                <a:ea typeface="+mn-lt"/>
                <a:cs typeface="+mn-lt"/>
              </a:rPr>
            </a:br>
            <a:endParaRPr lang="en-US" sz="2000" dirty="0">
              <a:solidFill>
                <a:srgbClr val="0D0D0D"/>
              </a:solidFill>
              <a:latin typeface="DM Sans" panose="020B0604020202020204" charset="0"/>
              <a:ea typeface="+mn-lt"/>
              <a:cs typeface="+mn-lt"/>
            </a:endParaRPr>
          </a:p>
          <a:p>
            <a:pPr>
              <a:lnSpc>
                <a:spcPct val="150000"/>
              </a:lnSpc>
            </a:pPr>
            <a:r>
              <a:rPr lang="en-US" sz="2000" b="1" dirty="0">
                <a:latin typeface="DM Sans" panose="020B0604020202020204" charset="0"/>
                <a:ea typeface="+mn-lt"/>
                <a:cs typeface="+mn-lt"/>
              </a:rPr>
              <a:t>Evaluation Metrics:</a:t>
            </a:r>
            <a:endParaRPr lang="en-US" sz="2000" b="1" dirty="0">
              <a:latin typeface="DM Sans" panose="020B0604020202020204" charset="0"/>
            </a:endParaRPr>
          </a:p>
          <a:p>
            <a:pPr marL="285750" indent="-285750">
              <a:lnSpc>
                <a:spcPct val="150000"/>
              </a:lnSpc>
              <a:buFont typeface="Arial"/>
              <a:buChar char="•"/>
            </a:pPr>
            <a:r>
              <a:rPr lang="en-US" sz="2000" dirty="0">
                <a:solidFill>
                  <a:srgbClr val="0D0D0D"/>
                </a:solidFill>
                <a:latin typeface="DM Sans" panose="020B0604020202020204" charset="0"/>
                <a:ea typeface="+mn-lt"/>
                <a:cs typeface="+mn-lt"/>
              </a:rPr>
              <a:t>Assessed using accuracy, sensitivity, and specificity. </a:t>
            </a:r>
            <a:endParaRPr lang="en-US" sz="2000" dirty="0">
              <a:solidFill>
                <a:srgbClr val="000000"/>
              </a:solidFill>
              <a:latin typeface="DM Sans" panose="020B0604020202020204" charset="0"/>
              <a:ea typeface="+mn-lt"/>
              <a:cs typeface="+mn-lt"/>
            </a:endParaRPr>
          </a:p>
          <a:p>
            <a:pPr marL="285750" indent="-285750">
              <a:lnSpc>
                <a:spcPct val="150000"/>
              </a:lnSpc>
              <a:buFont typeface="Arial"/>
              <a:buChar char="•"/>
            </a:pPr>
            <a:r>
              <a:rPr lang="en-US" sz="2000" dirty="0">
                <a:solidFill>
                  <a:srgbClr val="0D0D0D"/>
                </a:solidFill>
                <a:latin typeface="DM Sans" panose="020B0604020202020204" charset="0"/>
                <a:ea typeface="+mn-lt"/>
                <a:cs typeface="+mn-lt"/>
              </a:rPr>
              <a:t>Leveraged k-fold cross-validation for reliable performance estimates.</a:t>
            </a:r>
            <a:br>
              <a:rPr lang="en-US" sz="2000" dirty="0">
                <a:ea typeface="+mn-lt"/>
                <a:cs typeface="+mn-lt"/>
              </a:rPr>
            </a:br>
            <a:endParaRPr lang="en-US" sz="2000" dirty="0">
              <a:solidFill>
                <a:srgbClr val="0D0D0D"/>
              </a:solidFill>
              <a:ea typeface="+mn-lt"/>
              <a:cs typeface="+mn-lt"/>
            </a:endParaRPr>
          </a:p>
          <a:p>
            <a:endParaRPr lang="en-US" sz="2000" b="1" dirty="0"/>
          </a:p>
          <a:p>
            <a:pPr algn="l"/>
            <a:endParaRPr lang="en-US" sz="2000" dirty="0"/>
          </a:p>
        </p:txBody>
      </p:sp>
    </p:spTree>
    <p:extLst>
      <p:ext uri="{BB962C8B-B14F-4D97-AF65-F5344CB8AC3E}">
        <p14:creationId xmlns:p14="http://schemas.microsoft.com/office/powerpoint/2010/main" val="2263477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2564409" y="416966"/>
            <a:ext cx="13159180" cy="1139736"/>
          </a:xfrm>
          <a:prstGeom prst="rect">
            <a:avLst/>
          </a:prstGeom>
        </p:spPr>
        <p:txBody>
          <a:bodyPr wrap="square" lIns="0" tIns="0" rIns="0" bIns="0" rtlCol="0" anchor="t">
            <a:spAutoFit/>
          </a:bodyPr>
          <a:lstStyle/>
          <a:p>
            <a:pPr algn="ctr">
              <a:lnSpc>
                <a:spcPts val="9587"/>
              </a:lnSpc>
            </a:pPr>
            <a:r>
              <a:rPr lang="en-US" sz="6900" spc="368">
                <a:solidFill>
                  <a:srgbClr val="231F20"/>
                </a:solidFill>
                <a:latin typeface="Oswald Bold"/>
              </a:rPr>
              <a:t>ARTIFICIAL NEURAL NETWORKS</a:t>
            </a:r>
            <a:endParaRPr lang="en-US"/>
          </a:p>
        </p:txBody>
      </p:sp>
      <p:pic>
        <p:nvPicPr>
          <p:cNvPr id="2" name="Picture 1" descr="A graph with a line&#10;&#10;Description automatically generated">
            <a:extLst>
              <a:ext uri="{FF2B5EF4-FFF2-40B4-BE49-F238E27FC236}">
                <a16:creationId xmlns:a16="http://schemas.microsoft.com/office/drawing/2014/main" id="{3A446236-23E8-9FAF-372A-E51F6DD0122D}"/>
              </a:ext>
            </a:extLst>
          </p:cNvPr>
          <p:cNvPicPr>
            <a:picLocks noChangeAspect="1"/>
          </p:cNvPicPr>
          <p:nvPr/>
        </p:nvPicPr>
        <p:blipFill>
          <a:blip r:embed="rId3"/>
          <a:stretch>
            <a:fillRect/>
          </a:stretch>
        </p:blipFill>
        <p:spPr>
          <a:xfrm>
            <a:off x="617436" y="1890241"/>
            <a:ext cx="10877877" cy="7979793"/>
          </a:xfrm>
          <a:prstGeom prst="rect">
            <a:avLst/>
          </a:prstGeom>
        </p:spPr>
      </p:pic>
      <p:sp>
        <p:nvSpPr>
          <p:cNvPr id="7" name="TextBox 6">
            <a:extLst>
              <a:ext uri="{FF2B5EF4-FFF2-40B4-BE49-F238E27FC236}">
                <a16:creationId xmlns:a16="http://schemas.microsoft.com/office/drawing/2014/main" id="{4F082D3C-1168-0634-2C9A-F985A86670DE}"/>
              </a:ext>
            </a:extLst>
          </p:cNvPr>
          <p:cNvSpPr txBox="1"/>
          <p:nvPr/>
        </p:nvSpPr>
        <p:spPr>
          <a:xfrm>
            <a:off x="11793389" y="3617816"/>
            <a:ext cx="5678181" cy="4032964"/>
          </a:xfrm>
          <a:prstGeom prst="rect">
            <a:avLst/>
          </a:prstGeom>
          <a:noFill/>
        </p:spPr>
        <p:txBody>
          <a:bodyPr wrap="square">
            <a:spAutoFit/>
          </a:bodyPr>
          <a:lstStyle/>
          <a:p>
            <a:pPr>
              <a:lnSpc>
                <a:spcPct val="250000"/>
              </a:lnSpc>
            </a:pPr>
            <a:r>
              <a:rPr lang="en-US" sz="3600" spc="216" dirty="0">
                <a:solidFill>
                  <a:srgbClr val="231F20"/>
                </a:solidFill>
                <a:latin typeface="DM Sans" pitchFamily="2" charset="0"/>
              </a:rPr>
              <a:t>Accuracy: </a:t>
            </a:r>
            <a:r>
              <a:rPr lang="en-US" sz="3600" spc="216">
                <a:solidFill>
                  <a:srgbClr val="231F20"/>
                </a:solidFill>
                <a:latin typeface="DM Sans" pitchFamily="2" charset="0"/>
              </a:rPr>
              <a:t>65.7</a:t>
            </a:r>
            <a:r>
              <a:rPr lang="en-US" sz="3600" spc="216" dirty="0">
                <a:solidFill>
                  <a:srgbClr val="231F20"/>
                </a:solidFill>
                <a:latin typeface="DM Sans" pitchFamily="2" charset="0"/>
              </a:rPr>
              <a:t>% </a:t>
            </a:r>
          </a:p>
          <a:p>
            <a:pPr>
              <a:lnSpc>
                <a:spcPct val="250000"/>
              </a:lnSpc>
            </a:pPr>
            <a:r>
              <a:rPr lang="en-US" sz="3600" spc="216" dirty="0">
                <a:solidFill>
                  <a:srgbClr val="231F20"/>
                </a:solidFill>
                <a:latin typeface="DM Sans" pitchFamily="2" charset="0"/>
              </a:rPr>
              <a:t>Sensitivity: </a:t>
            </a:r>
            <a:r>
              <a:rPr lang="en-US" sz="3600" spc="216">
                <a:solidFill>
                  <a:srgbClr val="231F20"/>
                </a:solidFill>
                <a:latin typeface="DM Sans" pitchFamily="2" charset="0"/>
              </a:rPr>
              <a:t>73.1</a:t>
            </a:r>
            <a:r>
              <a:rPr lang="en-US" sz="3600" spc="216" dirty="0">
                <a:solidFill>
                  <a:srgbClr val="231F20"/>
                </a:solidFill>
                <a:latin typeface="DM Sans" pitchFamily="2" charset="0"/>
              </a:rPr>
              <a:t>%</a:t>
            </a:r>
          </a:p>
          <a:p>
            <a:pPr>
              <a:lnSpc>
                <a:spcPct val="250000"/>
              </a:lnSpc>
            </a:pPr>
            <a:r>
              <a:rPr lang="en-US" sz="3600" dirty="0">
                <a:latin typeface="DM Sans" pitchFamily="2" charset="0"/>
              </a:rPr>
              <a:t>Specificity: </a:t>
            </a:r>
            <a:r>
              <a:rPr lang="en-US" sz="3600">
                <a:latin typeface="DM Sans" pitchFamily="2" charset="0"/>
              </a:rPr>
              <a:t>64</a:t>
            </a:r>
            <a:r>
              <a:rPr lang="en-US" sz="3600" dirty="0">
                <a:latin typeface="DM Sans" pitchFamily="2" charset="0"/>
              </a:rPr>
              <a:t>%</a:t>
            </a:r>
          </a:p>
        </p:txBody>
      </p:sp>
    </p:spTree>
    <p:extLst>
      <p:ext uri="{BB962C8B-B14F-4D97-AF65-F5344CB8AC3E}">
        <p14:creationId xmlns:p14="http://schemas.microsoft.com/office/powerpoint/2010/main" val="2186620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2564409" y="416966"/>
            <a:ext cx="13159180" cy="1139736"/>
          </a:xfrm>
          <a:prstGeom prst="rect">
            <a:avLst/>
          </a:prstGeom>
        </p:spPr>
        <p:txBody>
          <a:bodyPr wrap="square" lIns="0" tIns="0" rIns="0" bIns="0" rtlCol="0" anchor="t">
            <a:spAutoFit/>
          </a:bodyPr>
          <a:lstStyle/>
          <a:p>
            <a:pPr algn="ctr">
              <a:lnSpc>
                <a:spcPts val="9587"/>
              </a:lnSpc>
            </a:pPr>
            <a:r>
              <a:rPr lang="en-US" sz="6900" spc="368">
                <a:solidFill>
                  <a:srgbClr val="231F20"/>
                </a:solidFill>
                <a:latin typeface="Oswald Bold"/>
              </a:rPr>
              <a:t>LOGISTIC REGRESSION</a:t>
            </a:r>
            <a:endParaRPr lang="en-US"/>
          </a:p>
        </p:txBody>
      </p:sp>
      <p:pic>
        <p:nvPicPr>
          <p:cNvPr id="2" name="Picture 1" descr="A screenshot of a computer&#10;&#10;Description automatically generated">
            <a:extLst>
              <a:ext uri="{FF2B5EF4-FFF2-40B4-BE49-F238E27FC236}">
                <a16:creationId xmlns:a16="http://schemas.microsoft.com/office/drawing/2014/main" id="{A46D4247-C24D-E8CB-0B2A-D1D17F9F6663}"/>
              </a:ext>
            </a:extLst>
          </p:cNvPr>
          <p:cNvPicPr>
            <a:picLocks noChangeAspect="1"/>
          </p:cNvPicPr>
          <p:nvPr/>
        </p:nvPicPr>
        <p:blipFill rotWithShape="1">
          <a:blip r:embed="rId3"/>
          <a:srcRect l="7559" t="15041" r="4244" b="12195"/>
          <a:stretch/>
        </p:blipFill>
        <p:spPr>
          <a:xfrm>
            <a:off x="8729958" y="2570332"/>
            <a:ext cx="9284084" cy="6646991"/>
          </a:xfrm>
          <a:prstGeom prst="rect">
            <a:avLst/>
          </a:prstGeom>
          <a:noFill/>
        </p:spPr>
      </p:pic>
      <p:sp>
        <p:nvSpPr>
          <p:cNvPr id="3" name="TextBox 2">
            <a:extLst>
              <a:ext uri="{FF2B5EF4-FFF2-40B4-BE49-F238E27FC236}">
                <a16:creationId xmlns:a16="http://schemas.microsoft.com/office/drawing/2014/main" id="{A5061F6D-D88E-213C-BE7D-C5A7B21B42C5}"/>
              </a:ext>
            </a:extLst>
          </p:cNvPr>
          <p:cNvSpPr txBox="1"/>
          <p:nvPr/>
        </p:nvSpPr>
        <p:spPr>
          <a:xfrm>
            <a:off x="535543" y="1558539"/>
            <a:ext cx="7680960" cy="90178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0D0D0D"/>
                </a:solidFill>
                <a:latin typeface="DM Sans" panose="020B0604020202020204" charset="0"/>
                <a:ea typeface="+mn-lt"/>
                <a:cs typeface="+mn-lt"/>
              </a:rPr>
              <a:t>Overview:</a:t>
            </a:r>
            <a:endParaRPr lang="en-US" sz="2000" b="1" dirty="0">
              <a:solidFill>
                <a:srgbClr val="000000"/>
              </a:solidFill>
              <a:latin typeface="DM Sans" panose="020B0604020202020204" charset="0"/>
              <a:ea typeface="+mn-lt"/>
              <a:cs typeface="+mn-lt"/>
            </a:endParaRPr>
          </a:p>
          <a:p>
            <a:endParaRPr lang="en-US" sz="2000" dirty="0">
              <a:solidFill>
                <a:srgbClr val="0D0D0D"/>
              </a:solidFill>
              <a:latin typeface="DM Sans" panose="020B0604020202020204" charset="0"/>
              <a:ea typeface="+mn-lt"/>
              <a:cs typeface="+mn-lt"/>
            </a:endParaRPr>
          </a:p>
          <a:p>
            <a:r>
              <a:rPr lang="en-US" sz="2000" dirty="0">
                <a:solidFill>
                  <a:srgbClr val="0D0D0D"/>
                </a:solidFill>
                <a:latin typeface="DM Sans" panose="020B0604020202020204" charset="0"/>
                <a:ea typeface="+mn-lt"/>
                <a:cs typeface="+mn-lt"/>
              </a:rPr>
              <a:t>Logistic regression is a statistical technique used to predict the probability of a binary outcome based on independent variables. It's suitable for scenarios with two distinct categories for the dependent variable.</a:t>
            </a:r>
            <a:endParaRPr lang="en-US" sz="2000" dirty="0">
              <a:latin typeface="DM Sans" panose="020B0604020202020204" charset="0"/>
              <a:ea typeface="+mn-lt"/>
              <a:cs typeface="+mn-lt"/>
            </a:endParaRPr>
          </a:p>
          <a:p>
            <a:endParaRPr lang="en-US" sz="2000" dirty="0">
              <a:solidFill>
                <a:srgbClr val="0D0D0D"/>
              </a:solidFill>
              <a:latin typeface="DM Sans" panose="020B0604020202020204" charset="0"/>
              <a:ea typeface="+mn-lt"/>
              <a:cs typeface="+mn-lt"/>
            </a:endParaRPr>
          </a:p>
          <a:p>
            <a:r>
              <a:rPr lang="en-US" sz="2000" b="1" dirty="0">
                <a:solidFill>
                  <a:srgbClr val="0D0D0D"/>
                </a:solidFill>
                <a:latin typeface="DM Sans" panose="020B0604020202020204" charset="0"/>
                <a:ea typeface="+mn-lt"/>
                <a:cs typeface="+mn-lt"/>
              </a:rPr>
              <a:t>Key Features:</a:t>
            </a:r>
            <a:endParaRPr lang="en-US" b="1" dirty="0">
              <a:latin typeface="DM Sans" panose="020B0604020202020204" charset="0"/>
            </a:endParaRPr>
          </a:p>
          <a:p>
            <a:endParaRPr lang="en-US" sz="2000" dirty="0">
              <a:solidFill>
                <a:srgbClr val="0D0D0D"/>
              </a:solidFill>
              <a:latin typeface="DM Sans" panose="020B0604020202020204" charset="0"/>
              <a:ea typeface="+mn-lt"/>
              <a:cs typeface="+mn-lt"/>
            </a:endParaRPr>
          </a:p>
          <a:p>
            <a:pPr marL="285750" indent="-285750">
              <a:buFont typeface="Arial"/>
              <a:buChar char="•"/>
            </a:pPr>
            <a:r>
              <a:rPr lang="en-US" sz="2000" dirty="0">
                <a:solidFill>
                  <a:srgbClr val="0D0D0D"/>
                </a:solidFill>
                <a:latin typeface="DM Sans" panose="020B0604020202020204" charset="0"/>
                <a:ea typeface="+mn-lt"/>
                <a:cs typeface="+mn-lt"/>
              </a:rPr>
              <a:t>Data preprocessing involved normalization using the normalizer node to ensure consistent feature scaling.</a:t>
            </a:r>
            <a:endParaRPr lang="en-US" sz="2000" dirty="0">
              <a:latin typeface="DM Sans" panose="020B0604020202020204" charset="0"/>
            </a:endParaRPr>
          </a:p>
          <a:p>
            <a:pPr marL="285750" indent="-285750">
              <a:buFont typeface="Arial"/>
              <a:buChar char="•"/>
            </a:pPr>
            <a:endParaRPr lang="en-US" sz="2000" dirty="0">
              <a:solidFill>
                <a:srgbClr val="0D0D0D"/>
              </a:solidFill>
              <a:latin typeface="DM Sans" panose="020B0604020202020204" charset="0"/>
              <a:ea typeface="+mn-lt"/>
              <a:cs typeface="+mn-lt"/>
            </a:endParaRPr>
          </a:p>
          <a:p>
            <a:pPr marL="285750" indent="-285750">
              <a:buFont typeface="Arial"/>
              <a:buChar char="•"/>
            </a:pPr>
            <a:r>
              <a:rPr lang="en-US" sz="2000" dirty="0">
                <a:solidFill>
                  <a:srgbClr val="0D0D0D"/>
                </a:solidFill>
                <a:latin typeface="DM Sans" panose="020B0604020202020204" charset="0"/>
                <a:ea typeface="+mn-lt"/>
                <a:cs typeface="+mn-lt"/>
              </a:rPr>
              <a:t>The x-</a:t>
            </a:r>
            <a:r>
              <a:rPr lang="en-US" sz="2000" dirty="0" err="1">
                <a:solidFill>
                  <a:srgbClr val="0D0D0D"/>
                </a:solidFill>
                <a:latin typeface="DM Sans" panose="020B0604020202020204" charset="0"/>
                <a:ea typeface="+mn-lt"/>
                <a:cs typeface="+mn-lt"/>
              </a:rPr>
              <a:t>partitioner</a:t>
            </a:r>
            <a:r>
              <a:rPr lang="en-US" sz="2000" dirty="0">
                <a:solidFill>
                  <a:srgbClr val="0D0D0D"/>
                </a:solidFill>
                <a:latin typeface="DM Sans" panose="020B0604020202020204" charset="0"/>
                <a:ea typeface="+mn-lt"/>
                <a:cs typeface="+mn-lt"/>
              </a:rPr>
              <a:t> node was used to partition the data, followed by the one-to-many node for handling categorical variables.</a:t>
            </a:r>
          </a:p>
          <a:p>
            <a:pPr marL="285750" indent="-285750">
              <a:buFont typeface="Arial"/>
              <a:buChar char="•"/>
            </a:pPr>
            <a:endParaRPr lang="en-US" sz="2000" dirty="0">
              <a:solidFill>
                <a:srgbClr val="0D0D0D"/>
              </a:solidFill>
              <a:latin typeface="DM Sans" panose="020B0604020202020204" charset="0"/>
              <a:ea typeface="+mn-lt"/>
              <a:cs typeface="+mn-lt"/>
            </a:endParaRPr>
          </a:p>
          <a:p>
            <a:pPr marL="285750" indent="-285750">
              <a:buFont typeface="Arial"/>
              <a:buChar char="•"/>
            </a:pPr>
            <a:r>
              <a:rPr lang="en-US" sz="2000" dirty="0">
                <a:solidFill>
                  <a:srgbClr val="0D0D0D"/>
                </a:solidFill>
                <a:latin typeface="DM Sans" panose="020B0604020202020204" charset="0"/>
                <a:ea typeface="+mn-lt"/>
                <a:cs typeface="+mn-lt"/>
              </a:rPr>
              <a:t>Equal size sampling was applied to balance class representation within the training data.</a:t>
            </a:r>
          </a:p>
          <a:p>
            <a:pPr marL="285750" indent="-285750">
              <a:buFont typeface="Arial"/>
              <a:buChar char="•"/>
            </a:pPr>
            <a:endParaRPr lang="en-US" sz="2000" dirty="0">
              <a:solidFill>
                <a:srgbClr val="0D0D0D"/>
              </a:solidFill>
              <a:latin typeface="DM Sans" panose="020B0604020202020204" charset="0"/>
              <a:ea typeface="+mn-lt"/>
              <a:cs typeface="+mn-lt"/>
            </a:endParaRPr>
          </a:p>
          <a:p>
            <a:pPr marL="285750" indent="-285750">
              <a:buFont typeface="Arial"/>
              <a:buChar char="•"/>
            </a:pPr>
            <a:r>
              <a:rPr lang="en-US" sz="2000" dirty="0">
                <a:solidFill>
                  <a:srgbClr val="0D0D0D"/>
                </a:solidFill>
                <a:latin typeface="DM Sans" panose="020B0604020202020204" charset="0"/>
                <a:ea typeface="+mn-lt"/>
                <a:cs typeface="+mn-lt"/>
              </a:rPr>
              <a:t>The logistic regression learner node was used to train the model on the preprocessed data.</a:t>
            </a:r>
          </a:p>
          <a:p>
            <a:pPr marL="285750" indent="-285750">
              <a:buFont typeface="Arial"/>
              <a:buChar char="•"/>
            </a:pPr>
            <a:endParaRPr lang="en-US" sz="2000" dirty="0">
              <a:solidFill>
                <a:srgbClr val="0D0D0D"/>
              </a:solidFill>
              <a:latin typeface="DM Sans" panose="020B0604020202020204" charset="0"/>
              <a:ea typeface="+mn-lt"/>
              <a:cs typeface="+mn-lt"/>
            </a:endParaRPr>
          </a:p>
          <a:p>
            <a:pPr marL="285750" indent="-285750">
              <a:buFont typeface="Arial"/>
              <a:buChar char="•"/>
            </a:pPr>
            <a:r>
              <a:rPr lang="en-US" sz="2000" dirty="0">
                <a:solidFill>
                  <a:srgbClr val="0D0D0D"/>
                </a:solidFill>
                <a:latin typeface="DM Sans" panose="020B0604020202020204" charset="0"/>
                <a:ea typeface="+mn-lt"/>
                <a:cs typeface="+mn-lt"/>
              </a:rPr>
              <a:t>Predictions were generated using the predictor node, following the same preprocessing steps as the training data.</a:t>
            </a:r>
            <a:endParaRPr lang="en-US" sz="2000" dirty="0">
              <a:latin typeface="DM Sans" panose="020B0604020202020204" charset="0"/>
            </a:endParaRPr>
          </a:p>
          <a:p>
            <a:pPr marL="285750" indent="-285750">
              <a:buFont typeface="Arial"/>
              <a:buChar char="•"/>
            </a:pPr>
            <a:endParaRPr lang="en-US" sz="2000" dirty="0">
              <a:solidFill>
                <a:srgbClr val="0D0D0D"/>
              </a:solidFill>
              <a:latin typeface="DM Sans" panose="020B0604020202020204" charset="0"/>
              <a:ea typeface="+mn-lt"/>
              <a:cs typeface="+mn-lt"/>
            </a:endParaRPr>
          </a:p>
          <a:p>
            <a:pPr marL="285750" indent="-285750">
              <a:buFont typeface="Arial"/>
              <a:buChar char="•"/>
            </a:pPr>
            <a:r>
              <a:rPr lang="en-US" sz="2000" dirty="0">
                <a:solidFill>
                  <a:srgbClr val="0D0D0D"/>
                </a:solidFill>
                <a:latin typeface="DM Sans" panose="020B0604020202020204" charset="0"/>
                <a:ea typeface="+mn-lt"/>
                <a:cs typeface="+mn-lt"/>
              </a:rPr>
              <a:t>Results were aggregated using the x-aggregator node for further analysis and evaluation.</a:t>
            </a:r>
          </a:p>
          <a:p>
            <a:endParaRPr lang="en-US" sz="2000" b="1" dirty="0"/>
          </a:p>
          <a:p>
            <a:endParaRPr lang="en-US" sz="2000" dirty="0"/>
          </a:p>
        </p:txBody>
      </p:sp>
    </p:spTree>
    <p:extLst>
      <p:ext uri="{BB962C8B-B14F-4D97-AF65-F5344CB8AC3E}">
        <p14:creationId xmlns:p14="http://schemas.microsoft.com/office/powerpoint/2010/main" val="3068091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2564409" y="416966"/>
            <a:ext cx="13159180" cy="1139736"/>
          </a:xfrm>
          <a:prstGeom prst="rect">
            <a:avLst/>
          </a:prstGeom>
        </p:spPr>
        <p:txBody>
          <a:bodyPr wrap="square" lIns="0" tIns="0" rIns="0" bIns="0" rtlCol="0" anchor="t">
            <a:spAutoFit/>
          </a:bodyPr>
          <a:lstStyle/>
          <a:p>
            <a:pPr algn="ctr">
              <a:lnSpc>
                <a:spcPts val="9587"/>
              </a:lnSpc>
            </a:pPr>
            <a:r>
              <a:rPr lang="en-US" sz="6900" spc="368">
                <a:solidFill>
                  <a:srgbClr val="231F20"/>
                </a:solidFill>
                <a:latin typeface="Oswald Bold"/>
              </a:rPr>
              <a:t>LOGISTIC REGRESSION</a:t>
            </a:r>
            <a:endParaRPr lang="en-US"/>
          </a:p>
        </p:txBody>
      </p:sp>
      <p:sp>
        <p:nvSpPr>
          <p:cNvPr id="7" name="TextBox 6">
            <a:extLst>
              <a:ext uri="{FF2B5EF4-FFF2-40B4-BE49-F238E27FC236}">
                <a16:creationId xmlns:a16="http://schemas.microsoft.com/office/drawing/2014/main" id="{4F082D3C-1168-0634-2C9A-F985A86670DE}"/>
              </a:ext>
            </a:extLst>
          </p:cNvPr>
          <p:cNvSpPr txBox="1"/>
          <p:nvPr/>
        </p:nvSpPr>
        <p:spPr>
          <a:xfrm>
            <a:off x="11852890" y="3617815"/>
            <a:ext cx="5678181" cy="4032964"/>
          </a:xfrm>
          <a:prstGeom prst="rect">
            <a:avLst/>
          </a:prstGeom>
          <a:noFill/>
        </p:spPr>
        <p:txBody>
          <a:bodyPr wrap="square">
            <a:spAutoFit/>
          </a:bodyPr>
          <a:lstStyle/>
          <a:p>
            <a:pPr>
              <a:lnSpc>
                <a:spcPct val="250000"/>
              </a:lnSpc>
            </a:pPr>
            <a:r>
              <a:rPr lang="en-US" sz="3600" spc="216">
                <a:solidFill>
                  <a:srgbClr val="231F20"/>
                </a:solidFill>
                <a:latin typeface="DM Sans" pitchFamily="2" charset="0"/>
              </a:rPr>
              <a:t>Accuracy: 66.8% </a:t>
            </a:r>
          </a:p>
          <a:p>
            <a:pPr>
              <a:lnSpc>
                <a:spcPct val="250000"/>
              </a:lnSpc>
            </a:pPr>
            <a:r>
              <a:rPr lang="en-US" sz="3600" spc="216">
                <a:solidFill>
                  <a:srgbClr val="231F20"/>
                </a:solidFill>
                <a:latin typeface="DM Sans" pitchFamily="2" charset="0"/>
              </a:rPr>
              <a:t>Sensitivity: 76%</a:t>
            </a:r>
          </a:p>
          <a:p>
            <a:pPr>
              <a:lnSpc>
                <a:spcPct val="250000"/>
              </a:lnSpc>
            </a:pPr>
            <a:r>
              <a:rPr lang="en-US" sz="3600">
                <a:latin typeface="DM Sans" pitchFamily="2" charset="0"/>
              </a:rPr>
              <a:t>Specificity: 64.6%</a:t>
            </a:r>
          </a:p>
        </p:txBody>
      </p:sp>
      <p:pic>
        <p:nvPicPr>
          <p:cNvPr id="3" name="Picture 2" descr="A graph with a line&#10;&#10;Description automatically generated">
            <a:extLst>
              <a:ext uri="{FF2B5EF4-FFF2-40B4-BE49-F238E27FC236}">
                <a16:creationId xmlns:a16="http://schemas.microsoft.com/office/drawing/2014/main" id="{7545D85B-1041-7D64-DD3B-A58F74733163}"/>
              </a:ext>
            </a:extLst>
          </p:cNvPr>
          <p:cNvPicPr>
            <a:picLocks noChangeAspect="1"/>
          </p:cNvPicPr>
          <p:nvPr/>
        </p:nvPicPr>
        <p:blipFill>
          <a:blip r:embed="rId3"/>
          <a:stretch>
            <a:fillRect/>
          </a:stretch>
        </p:blipFill>
        <p:spPr>
          <a:xfrm>
            <a:off x="756929" y="2301455"/>
            <a:ext cx="11036460" cy="6665685"/>
          </a:xfrm>
          <a:prstGeom prst="rect">
            <a:avLst/>
          </a:prstGeom>
        </p:spPr>
      </p:pic>
    </p:spTree>
    <p:extLst>
      <p:ext uri="{BB962C8B-B14F-4D97-AF65-F5344CB8AC3E}">
        <p14:creationId xmlns:p14="http://schemas.microsoft.com/office/powerpoint/2010/main" val="2355801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2564409" y="416966"/>
            <a:ext cx="13159180" cy="1139736"/>
          </a:xfrm>
          <a:prstGeom prst="rect">
            <a:avLst/>
          </a:prstGeom>
        </p:spPr>
        <p:txBody>
          <a:bodyPr wrap="square" lIns="0" tIns="0" rIns="0" bIns="0" rtlCol="0" anchor="t">
            <a:spAutoFit/>
          </a:bodyPr>
          <a:lstStyle/>
          <a:p>
            <a:pPr algn="ctr">
              <a:lnSpc>
                <a:spcPts val="9587"/>
              </a:lnSpc>
            </a:pPr>
            <a:r>
              <a:rPr lang="en-US" sz="6900" spc="368">
                <a:solidFill>
                  <a:srgbClr val="231F20"/>
                </a:solidFill>
                <a:latin typeface="Oswald Bold"/>
              </a:rPr>
              <a:t>NAÏVE BAYES</a:t>
            </a:r>
            <a:endParaRPr lang="en-US"/>
          </a:p>
        </p:txBody>
      </p:sp>
      <p:pic>
        <p:nvPicPr>
          <p:cNvPr id="8" name="Content Placeholder 6" descr="A diagram of a data analysis process&#10;&#10;Description automatically generated">
            <a:extLst>
              <a:ext uri="{FF2B5EF4-FFF2-40B4-BE49-F238E27FC236}">
                <a16:creationId xmlns:a16="http://schemas.microsoft.com/office/drawing/2014/main" id="{1CC1B445-DC84-9D34-D722-BA13BA210A1C}"/>
              </a:ext>
            </a:extLst>
          </p:cNvPr>
          <p:cNvPicPr>
            <a:picLocks noChangeAspect="1"/>
          </p:cNvPicPr>
          <p:nvPr/>
        </p:nvPicPr>
        <p:blipFill>
          <a:blip r:embed="rId3"/>
          <a:stretch>
            <a:fillRect/>
          </a:stretch>
        </p:blipFill>
        <p:spPr>
          <a:xfrm>
            <a:off x="8605191" y="3480404"/>
            <a:ext cx="9682809" cy="4173463"/>
          </a:xfrm>
          <a:prstGeom prst="rect">
            <a:avLst/>
          </a:prstGeom>
        </p:spPr>
      </p:pic>
      <p:sp>
        <p:nvSpPr>
          <p:cNvPr id="2" name="TextBox 1">
            <a:extLst>
              <a:ext uri="{FF2B5EF4-FFF2-40B4-BE49-F238E27FC236}">
                <a16:creationId xmlns:a16="http://schemas.microsoft.com/office/drawing/2014/main" id="{976BF4DA-1CD0-7D12-1F45-55A016151862}"/>
              </a:ext>
            </a:extLst>
          </p:cNvPr>
          <p:cNvSpPr txBox="1"/>
          <p:nvPr/>
        </p:nvSpPr>
        <p:spPr>
          <a:xfrm>
            <a:off x="788254" y="1885314"/>
            <a:ext cx="7558027" cy="8402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0D0D0D"/>
                </a:solidFill>
                <a:ea typeface="+mn-lt"/>
                <a:cs typeface="+mn-lt"/>
              </a:rPr>
              <a:t>Overview:</a:t>
            </a:r>
          </a:p>
          <a:p>
            <a:endParaRPr lang="en-US" sz="2000" b="1">
              <a:solidFill>
                <a:srgbClr val="0D0D0D"/>
              </a:solidFill>
              <a:ea typeface="+mn-lt"/>
              <a:cs typeface="+mn-lt"/>
            </a:endParaRPr>
          </a:p>
          <a:p>
            <a:r>
              <a:rPr lang="en-US" sz="2000">
                <a:solidFill>
                  <a:srgbClr val="0D0D0D"/>
                </a:solidFill>
                <a:ea typeface="+mn-lt"/>
                <a:cs typeface="+mn-lt"/>
              </a:rPr>
              <a:t>Naive Bayes is a probabilistic classifier based on Bayes' theorem, assuming independence between features, making it a simple and efficient method for classification tasks. It estimates the probability of a particular outcome (injury severity) based on the presence or absence of specific features in a data point.</a:t>
            </a:r>
          </a:p>
          <a:p>
            <a:endParaRPr lang="en-US" sz="2000">
              <a:solidFill>
                <a:srgbClr val="0D0D0D"/>
              </a:solidFill>
              <a:ea typeface="+mn-lt"/>
              <a:cs typeface="+mn-lt"/>
            </a:endParaRPr>
          </a:p>
          <a:p>
            <a:r>
              <a:rPr lang="en-US" sz="2000" b="1">
                <a:solidFill>
                  <a:srgbClr val="0D0D0D"/>
                </a:solidFill>
                <a:ea typeface="+mn-lt"/>
                <a:cs typeface="+mn-lt"/>
              </a:rPr>
              <a:t>Key Features:</a:t>
            </a:r>
          </a:p>
          <a:p>
            <a:endParaRPr lang="en-US" sz="2000" b="1">
              <a:solidFill>
                <a:srgbClr val="0D0D0D"/>
              </a:solidFill>
              <a:ea typeface="+mn-lt"/>
              <a:cs typeface="+mn-lt"/>
            </a:endParaRPr>
          </a:p>
          <a:p>
            <a:pPr marL="285750" indent="-285750">
              <a:buFont typeface="Arial"/>
              <a:buChar char="•"/>
            </a:pPr>
            <a:r>
              <a:rPr lang="en-US" sz="2000">
                <a:solidFill>
                  <a:srgbClr val="0D0D0D"/>
                </a:solidFill>
                <a:ea typeface="+mn-lt"/>
                <a:cs typeface="+mn-lt"/>
              </a:rPr>
              <a:t>Data for the Naive Bayes model was obtained from the color manager node, ensuring consistent preprocessing of categorical variables.</a:t>
            </a:r>
          </a:p>
          <a:p>
            <a:pPr marL="285750" indent="-285750">
              <a:buFont typeface="Arial"/>
              <a:buChar char="•"/>
            </a:pPr>
            <a:endParaRPr lang="en-US" sz="2000">
              <a:solidFill>
                <a:srgbClr val="0D0D0D"/>
              </a:solidFill>
              <a:ea typeface="+mn-lt"/>
              <a:cs typeface="+mn-lt"/>
            </a:endParaRPr>
          </a:p>
          <a:p>
            <a:pPr marL="285750" indent="-285750">
              <a:buFont typeface="Arial"/>
              <a:buChar char="•"/>
            </a:pPr>
            <a:r>
              <a:rPr lang="en-US" sz="2000">
                <a:solidFill>
                  <a:srgbClr val="0D0D0D"/>
                </a:solidFill>
                <a:ea typeface="+mn-lt"/>
                <a:cs typeface="+mn-lt"/>
              </a:rPr>
              <a:t>K-fold cross-validation was performed using the x-partitioner and x-aggregator nodes to robustly evaluate the model's performance.</a:t>
            </a:r>
          </a:p>
          <a:p>
            <a:pPr marL="285750" indent="-285750">
              <a:buFont typeface="Arial"/>
              <a:buChar char="•"/>
            </a:pPr>
            <a:endParaRPr lang="en-US" sz="2000">
              <a:solidFill>
                <a:srgbClr val="0D0D0D"/>
              </a:solidFill>
              <a:ea typeface="+mn-lt"/>
              <a:cs typeface="+mn-lt"/>
            </a:endParaRPr>
          </a:p>
          <a:p>
            <a:pPr marL="285750" indent="-285750">
              <a:buFont typeface="Arial"/>
              <a:buChar char="•"/>
            </a:pPr>
            <a:r>
              <a:rPr lang="en-US" sz="2000">
                <a:solidFill>
                  <a:srgbClr val="0D0D0D"/>
                </a:solidFill>
                <a:ea typeface="+mn-lt"/>
                <a:cs typeface="+mn-lt"/>
              </a:rPr>
              <a:t>Normalization was applied to the data using the normalizer node to ensure uniformity in feature scales.</a:t>
            </a:r>
            <a:endParaRPr lang="en-US" sz="2000"/>
          </a:p>
          <a:p>
            <a:pPr marL="285750" indent="-285750">
              <a:buFont typeface="Arial"/>
              <a:buChar char="•"/>
            </a:pPr>
            <a:endParaRPr lang="en-US" sz="2000">
              <a:solidFill>
                <a:srgbClr val="0D0D0D"/>
              </a:solidFill>
              <a:ea typeface="+mn-lt"/>
              <a:cs typeface="+mn-lt"/>
            </a:endParaRPr>
          </a:p>
          <a:p>
            <a:pPr marL="285750" indent="-285750">
              <a:buFont typeface="Arial"/>
              <a:buChar char="•"/>
            </a:pPr>
            <a:r>
              <a:rPr lang="en-US" sz="2000">
                <a:solidFill>
                  <a:srgbClr val="0D0D0D"/>
                </a:solidFill>
                <a:ea typeface="+mn-lt"/>
                <a:cs typeface="+mn-lt"/>
              </a:rPr>
              <a:t>Equal size sampling was utilized to balance class representation within the training data, enhancing model generalization.</a:t>
            </a:r>
          </a:p>
          <a:p>
            <a:endParaRPr lang="en-US" sz="2000" b="1" dirty="0"/>
          </a:p>
          <a:p>
            <a:pPr algn="l"/>
            <a:endParaRPr lang="en-US" sz="2000" dirty="0"/>
          </a:p>
        </p:txBody>
      </p:sp>
    </p:spTree>
    <p:extLst>
      <p:ext uri="{BB962C8B-B14F-4D97-AF65-F5344CB8AC3E}">
        <p14:creationId xmlns:p14="http://schemas.microsoft.com/office/powerpoint/2010/main" val="368979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2564409" y="416966"/>
            <a:ext cx="13159180" cy="1139736"/>
          </a:xfrm>
          <a:prstGeom prst="rect">
            <a:avLst/>
          </a:prstGeom>
        </p:spPr>
        <p:txBody>
          <a:bodyPr wrap="square" lIns="0" tIns="0" rIns="0" bIns="0" rtlCol="0" anchor="t">
            <a:spAutoFit/>
          </a:bodyPr>
          <a:lstStyle/>
          <a:p>
            <a:pPr algn="ctr">
              <a:lnSpc>
                <a:spcPts val="9587"/>
              </a:lnSpc>
            </a:pPr>
            <a:r>
              <a:rPr lang="en-US" sz="6900" spc="368">
                <a:solidFill>
                  <a:srgbClr val="231F20"/>
                </a:solidFill>
                <a:latin typeface="Oswald Bold"/>
              </a:rPr>
              <a:t>NAÏVE BAYES</a:t>
            </a:r>
            <a:endParaRPr lang="en-US"/>
          </a:p>
        </p:txBody>
      </p:sp>
      <p:sp>
        <p:nvSpPr>
          <p:cNvPr id="7" name="TextBox 6">
            <a:extLst>
              <a:ext uri="{FF2B5EF4-FFF2-40B4-BE49-F238E27FC236}">
                <a16:creationId xmlns:a16="http://schemas.microsoft.com/office/drawing/2014/main" id="{4F082D3C-1168-0634-2C9A-F985A86670DE}"/>
              </a:ext>
            </a:extLst>
          </p:cNvPr>
          <p:cNvSpPr txBox="1"/>
          <p:nvPr/>
        </p:nvSpPr>
        <p:spPr>
          <a:xfrm>
            <a:off x="12457047" y="3536173"/>
            <a:ext cx="5678181" cy="4032964"/>
          </a:xfrm>
          <a:prstGeom prst="rect">
            <a:avLst/>
          </a:prstGeom>
          <a:noFill/>
        </p:spPr>
        <p:txBody>
          <a:bodyPr wrap="square">
            <a:spAutoFit/>
          </a:bodyPr>
          <a:lstStyle/>
          <a:p>
            <a:pPr>
              <a:lnSpc>
                <a:spcPct val="250000"/>
              </a:lnSpc>
            </a:pPr>
            <a:r>
              <a:rPr lang="en-US" sz="3600" spc="216">
                <a:solidFill>
                  <a:srgbClr val="231F20"/>
                </a:solidFill>
                <a:latin typeface="DM Sans" pitchFamily="2" charset="0"/>
              </a:rPr>
              <a:t>Accuracy: 63.2% </a:t>
            </a:r>
          </a:p>
          <a:p>
            <a:pPr>
              <a:lnSpc>
                <a:spcPct val="250000"/>
              </a:lnSpc>
            </a:pPr>
            <a:r>
              <a:rPr lang="en-US" sz="3600" spc="216">
                <a:solidFill>
                  <a:srgbClr val="231F20"/>
                </a:solidFill>
                <a:latin typeface="DM Sans" pitchFamily="2" charset="0"/>
              </a:rPr>
              <a:t>Sensitivity: 77%</a:t>
            </a:r>
          </a:p>
          <a:p>
            <a:pPr>
              <a:lnSpc>
                <a:spcPct val="250000"/>
              </a:lnSpc>
            </a:pPr>
            <a:r>
              <a:rPr lang="en-US" sz="3600">
                <a:latin typeface="DM Sans" pitchFamily="2" charset="0"/>
              </a:rPr>
              <a:t>Specificity: 59.9%</a:t>
            </a:r>
          </a:p>
        </p:txBody>
      </p:sp>
      <p:pic>
        <p:nvPicPr>
          <p:cNvPr id="10" name="Picture 9" descr="A graph with a line&#10;&#10;Description automatically generated">
            <a:extLst>
              <a:ext uri="{FF2B5EF4-FFF2-40B4-BE49-F238E27FC236}">
                <a16:creationId xmlns:a16="http://schemas.microsoft.com/office/drawing/2014/main" id="{46FC4A1D-D460-4CF5-5D34-581882EEA549}"/>
              </a:ext>
            </a:extLst>
          </p:cNvPr>
          <p:cNvPicPr>
            <a:picLocks noChangeAspect="1"/>
          </p:cNvPicPr>
          <p:nvPr/>
        </p:nvPicPr>
        <p:blipFill>
          <a:blip r:embed="rId3"/>
          <a:stretch>
            <a:fillRect/>
          </a:stretch>
        </p:blipFill>
        <p:spPr>
          <a:xfrm>
            <a:off x="940935" y="2739910"/>
            <a:ext cx="11054075" cy="6273461"/>
          </a:xfrm>
          <a:prstGeom prst="rect">
            <a:avLst/>
          </a:prstGeom>
        </p:spPr>
      </p:pic>
    </p:spTree>
    <p:extLst>
      <p:ext uri="{BB962C8B-B14F-4D97-AF65-F5344CB8AC3E}">
        <p14:creationId xmlns:p14="http://schemas.microsoft.com/office/powerpoint/2010/main" val="3518276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2564409" y="416966"/>
            <a:ext cx="13159180" cy="1139736"/>
          </a:xfrm>
          <a:prstGeom prst="rect">
            <a:avLst/>
          </a:prstGeom>
        </p:spPr>
        <p:txBody>
          <a:bodyPr wrap="square" lIns="0" tIns="0" rIns="0" bIns="0" rtlCol="0" anchor="t">
            <a:spAutoFit/>
          </a:bodyPr>
          <a:lstStyle/>
          <a:p>
            <a:pPr algn="ctr">
              <a:lnSpc>
                <a:spcPts val="9587"/>
              </a:lnSpc>
            </a:pPr>
            <a:r>
              <a:rPr lang="en-US" sz="6900" spc="368">
                <a:solidFill>
                  <a:srgbClr val="231F20"/>
                </a:solidFill>
                <a:latin typeface="Oswald Bold"/>
              </a:rPr>
              <a:t>DECISION TREE</a:t>
            </a:r>
            <a:endParaRPr lang="en-US"/>
          </a:p>
        </p:txBody>
      </p:sp>
      <p:pic>
        <p:nvPicPr>
          <p:cNvPr id="2" name="Picture 1" descr="A screenshot of a computer&#10;&#10;Description automatically generated">
            <a:extLst>
              <a:ext uri="{FF2B5EF4-FFF2-40B4-BE49-F238E27FC236}">
                <a16:creationId xmlns:a16="http://schemas.microsoft.com/office/drawing/2014/main" id="{954657E2-F07F-05BF-3D3B-5CBBA21D9732}"/>
              </a:ext>
            </a:extLst>
          </p:cNvPr>
          <p:cNvPicPr>
            <a:picLocks noChangeAspect="1"/>
          </p:cNvPicPr>
          <p:nvPr/>
        </p:nvPicPr>
        <p:blipFill rotWithShape="1">
          <a:blip r:embed="rId3"/>
          <a:srcRect t="15019"/>
          <a:stretch/>
        </p:blipFill>
        <p:spPr>
          <a:xfrm>
            <a:off x="8884391" y="3045994"/>
            <a:ext cx="9403609" cy="5041679"/>
          </a:xfrm>
          <a:prstGeom prst="rect">
            <a:avLst/>
          </a:prstGeom>
        </p:spPr>
      </p:pic>
      <p:sp>
        <p:nvSpPr>
          <p:cNvPr id="3" name="TextBox 2">
            <a:extLst>
              <a:ext uri="{FF2B5EF4-FFF2-40B4-BE49-F238E27FC236}">
                <a16:creationId xmlns:a16="http://schemas.microsoft.com/office/drawing/2014/main" id="{495A1B31-9F9D-12DF-051B-15B5ABC94BCB}"/>
              </a:ext>
            </a:extLst>
          </p:cNvPr>
          <p:cNvSpPr txBox="1"/>
          <p:nvPr/>
        </p:nvSpPr>
        <p:spPr>
          <a:xfrm>
            <a:off x="411480" y="1554366"/>
            <a:ext cx="8310880" cy="87100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DM Sans" panose="020B0604020202020204" charset="0"/>
              </a:rPr>
              <a:t>Overview:</a:t>
            </a:r>
          </a:p>
          <a:p>
            <a:r>
              <a:rPr lang="en-US" sz="2000" dirty="0">
                <a:solidFill>
                  <a:srgbClr val="0D0D0D"/>
                </a:solidFill>
                <a:latin typeface="DM Sans" panose="020B0604020202020204" charset="0"/>
                <a:ea typeface="+mn-lt"/>
                <a:cs typeface="+mn-lt"/>
              </a:rPr>
              <a:t>A decision tree is a supervised learning algorithm that utilizes a tree-like structure to classify data points based on specific features. It iteratively splits the dataset into branches, with each branch representing a decision based on a feature, ultimately leading to terminal nodes (leaves) indicating the predicted outcome, such as injury severity in our case.</a:t>
            </a:r>
            <a:endParaRPr lang="en-US" sz="2000" dirty="0">
              <a:latin typeface="DM Sans" panose="020B0604020202020204" charset="0"/>
            </a:endParaRPr>
          </a:p>
          <a:p>
            <a:endParaRPr lang="en-US" sz="2000" dirty="0">
              <a:solidFill>
                <a:srgbClr val="0D0D0D"/>
              </a:solidFill>
              <a:latin typeface="DM Sans" panose="020B0604020202020204" charset="0"/>
              <a:ea typeface="+mn-lt"/>
              <a:cs typeface="+mn-lt"/>
            </a:endParaRPr>
          </a:p>
          <a:p>
            <a:r>
              <a:rPr lang="en-US" sz="2000" b="1" dirty="0">
                <a:solidFill>
                  <a:srgbClr val="0D0D0D"/>
                </a:solidFill>
                <a:latin typeface="DM Sans" panose="020B0604020202020204" charset="0"/>
                <a:ea typeface="+mn-lt"/>
                <a:cs typeface="+mn-lt"/>
              </a:rPr>
              <a:t>Key Features:</a:t>
            </a:r>
          </a:p>
          <a:p>
            <a:pPr marL="285750" indent="-285750">
              <a:buFont typeface="Arial"/>
              <a:buChar char="•"/>
            </a:pPr>
            <a:r>
              <a:rPr lang="en-US" sz="2000" dirty="0">
                <a:solidFill>
                  <a:srgbClr val="0D0D0D"/>
                </a:solidFill>
                <a:latin typeface="DM Sans" panose="020B0604020202020204" charset="0"/>
                <a:ea typeface="+mn-lt"/>
                <a:cs typeface="+mn-lt"/>
              </a:rPr>
              <a:t>In our project, the data for the decision tree model was sourced from the normalizer node, ensuring consistent scaling of numerical features.</a:t>
            </a:r>
          </a:p>
          <a:p>
            <a:pPr marL="285750" indent="-285750">
              <a:buFont typeface="Arial"/>
              <a:buChar char="•"/>
            </a:pPr>
            <a:endParaRPr lang="en-US" sz="2000" dirty="0">
              <a:solidFill>
                <a:srgbClr val="0D0D0D"/>
              </a:solidFill>
              <a:latin typeface="DM Sans" panose="020B0604020202020204" charset="0"/>
              <a:ea typeface="+mn-lt"/>
              <a:cs typeface="+mn-lt"/>
            </a:endParaRPr>
          </a:p>
          <a:p>
            <a:pPr marL="285750" indent="-285750">
              <a:buFont typeface="Arial"/>
              <a:buChar char="•"/>
            </a:pPr>
            <a:r>
              <a:rPr lang="en-US" sz="2000" dirty="0">
                <a:solidFill>
                  <a:srgbClr val="0D0D0D"/>
                </a:solidFill>
                <a:latin typeface="DM Sans" panose="020B0604020202020204" charset="0"/>
                <a:ea typeface="+mn-lt"/>
                <a:cs typeface="+mn-lt"/>
              </a:rPr>
              <a:t>We employed an equal sampling approach to ensure balanced representation of different classes within the dataset.</a:t>
            </a:r>
            <a:endParaRPr lang="en-US" sz="2000" dirty="0">
              <a:latin typeface="DM Sans" panose="020B0604020202020204" charset="0"/>
            </a:endParaRPr>
          </a:p>
          <a:p>
            <a:pPr marL="285750" indent="-285750">
              <a:buFont typeface="Arial"/>
              <a:buChar char="•"/>
            </a:pPr>
            <a:endParaRPr lang="en-US" sz="2000" dirty="0">
              <a:solidFill>
                <a:srgbClr val="0D0D0D"/>
              </a:solidFill>
              <a:latin typeface="DM Sans" panose="020B0604020202020204" charset="0"/>
              <a:ea typeface="+mn-lt"/>
              <a:cs typeface="+mn-lt"/>
            </a:endParaRPr>
          </a:p>
          <a:p>
            <a:pPr marL="285750" indent="-285750">
              <a:buFont typeface="Arial"/>
              <a:buChar char="•"/>
            </a:pPr>
            <a:r>
              <a:rPr lang="en-US" sz="2000" dirty="0">
                <a:solidFill>
                  <a:srgbClr val="0D0D0D"/>
                </a:solidFill>
                <a:latin typeface="DM Sans" panose="020B0604020202020204" charset="0"/>
                <a:ea typeface="+mn-lt"/>
                <a:cs typeface="+mn-lt"/>
              </a:rPr>
              <a:t>The decision tree learner utilized a binary nominal split criterion, allowing for efficient classification based on categorical variables.</a:t>
            </a:r>
          </a:p>
          <a:p>
            <a:pPr marL="285750" indent="-285750">
              <a:buFont typeface="Arial"/>
              <a:buChar char="•"/>
            </a:pPr>
            <a:endParaRPr lang="en-US" sz="2000" dirty="0">
              <a:solidFill>
                <a:srgbClr val="0D0D0D"/>
              </a:solidFill>
              <a:latin typeface="DM Sans" panose="020B0604020202020204" charset="0"/>
              <a:ea typeface="+mn-lt"/>
              <a:cs typeface="+mn-lt"/>
            </a:endParaRPr>
          </a:p>
          <a:p>
            <a:pPr marL="285750" indent="-285750">
              <a:buFont typeface="Arial"/>
              <a:buChar char="•"/>
            </a:pPr>
            <a:r>
              <a:rPr lang="en-US" sz="2000" dirty="0">
                <a:solidFill>
                  <a:srgbClr val="0D0D0D"/>
                </a:solidFill>
                <a:latin typeface="DM Sans" panose="020B0604020202020204" charset="0"/>
                <a:ea typeface="+mn-lt"/>
                <a:cs typeface="+mn-lt"/>
              </a:rPr>
              <a:t>To robustly evaluate our model's performance and prevent overfitting, we employed k-fold cross-validation with a random seed of 12345, ensuring reproducibility and consistency in our results.</a:t>
            </a:r>
          </a:p>
          <a:p>
            <a:pPr marL="285750" indent="-285750">
              <a:buFont typeface="Arial"/>
              <a:buChar char="•"/>
            </a:pPr>
            <a:endParaRPr lang="en-US" sz="2000" dirty="0">
              <a:solidFill>
                <a:srgbClr val="0D0D0D"/>
              </a:solidFill>
              <a:latin typeface="DM Sans" panose="020B0604020202020204" charset="0"/>
              <a:ea typeface="+mn-lt"/>
              <a:cs typeface="+mn-lt"/>
            </a:endParaRPr>
          </a:p>
          <a:p>
            <a:pPr marL="285750" indent="-285750">
              <a:buFont typeface="Arial"/>
              <a:buChar char="•"/>
            </a:pPr>
            <a:r>
              <a:rPr lang="en-US" sz="2000" dirty="0">
                <a:solidFill>
                  <a:srgbClr val="0D0D0D"/>
                </a:solidFill>
                <a:latin typeface="DM Sans" panose="020B0604020202020204" charset="0"/>
                <a:ea typeface="+mn-lt"/>
                <a:cs typeface="+mn-lt"/>
              </a:rPr>
              <a:t>Additionally, we utilized stratified sampling to maintain the proportion of different classes in each fold, enhancing the reliability of our model evaluations.</a:t>
            </a:r>
          </a:p>
          <a:p>
            <a:endParaRPr lang="en-US" sz="2000" dirty="0"/>
          </a:p>
        </p:txBody>
      </p:sp>
    </p:spTree>
    <p:extLst>
      <p:ext uri="{BB962C8B-B14F-4D97-AF65-F5344CB8AC3E}">
        <p14:creationId xmlns:p14="http://schemas.microsoft.com/office/powerpoint/2010/main" val="387997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
            <a:extLst>
              <a:ext uri="{FF2B5EF4-FFF2-40B4-BE49-F238E27FC236}">
                <a16:creationId xmlns:a16="http://schemas.microsoft.com/office/drawing/2014/main" id="{97FC4143-83BC-6E9D-6EA0-DE0B11090ACE}"/>
              </a:ext>
            </a:extLst>
          </p:cNvPr>
          <p:cNvSpPr txBox="1"/>
          <p:nvPr/>
        </p:nvSpPr>
        <p:spPr>
          <a:xfrm>
            <a:off x="2414540" y="1008680"/>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Oswald Bold"/>
              </a:rPr>
              <a:t>TEAM MEMBERS</a:t>
            </a:r>
          </a:p>
        </p:txBody>
      </p:sp>
      <p:grpSp>
        <p:nvGrpSpPr>
          <p:cNvPr id="28" name="Group 3">
            <a:extLst>
              <a:ext uri="{FF2B5EF4-FFF2-40B4-BE49-F238E27FC236}">
                <a16:creationId xmlns:a16="http://schemas.microsoft.com/office/drawing/2014/main" id="{B2EF5619-393F-69BC-353F-8E151AB92A91}"/>
              </a:ext>
            </a:extLst>
          </p:cNvPr>
          <p:cNvGrpSpPr/>
          <p:nvPr/>
        </p:nvGrpSpPr>
        <p:grpSpPr>
          <a:xfrm>
            <a:off x="771188" y="5436692"/>
            <a:ext cx="4914658" cy="4850308"/>
            <a:chOff x="0" y="0"/>
            <a:chExt cx="1347588" cy="1329944"/>
          </a:xfrm>
        </p:grpSpPr>
        <p:sp>
          <p:nvSpPr>
            <p:cNvPr id="29" name="Freeform 4">
              <a:extLst>
                <a:ext uri="{FF2B5EF4-FFF2-40B4-BE49-F238E27FC236}">
                  <a16:creationId xmlns:a16="http://schemas.microsoft.com/office/drawing/2014/main" id="{AAEDEDAE-6703-43A5-983C-5C160BEF849A}"/>
                </a:ext>
              </a:extLst>
            </p:cNvPr>
            <p:cNvSpPr/>
            <p:nvPr/>
          </p:nvSpPr>
          <p:spPr>
            <a:xfrm>
              <a:off x="0" y="0"/>
              <a:ext cx="1347588" cy="1329944"/>
            </a:xfrm>
            <a:custGeom>
              <a:avLst/>
              <a:gdLst/>
              <a:ahLst/>
              <a:cxnLst/>
              <a:rect l="l" t="t" r="r" b="b"/>
              <a:pathLst>
                <a:path w="1347588" h="1329944">
                  <a:moveTo>
                    <a:pt x="0" y="0"/>
                  </a:moveTo>
                  <a:lnTo>
                    <a:pt x="1347588" y="0"/>
                  </a:lnTo>
                  <a:lnTo>
                    <a:pt x="1347588" y="1329944"/>
                  </a:lnTo>
                  <a:lnTo>
                    <a:pt x="0" y="1329944"/>
                  </a:lnTo>
                  <a:close/>
                </a:path>
              </a:pathLst>
            </a:custGeom>
            <a:solidFill>
              <a:srgbClr val="100F0D"/>
            </a:solidFill>
            <a:ln cap="sq">
              <a:noFill/>
              <a:prstDash val="solid"/>
              <a:miter/>
            </a:ln>
          </p:spPr>
          <p:txBody>
            <a:bodyPr/>
            <a:lstStyle/>
            <a:p>
              <a:endParaRPr lang="en-US"/>
            </a:p>
          </p:txBody>
        </p:sp>
        <p:sp>
          <p:nvSpPr>
            <p:cNvPr id="30" name="TextBox 5">
              <a:extLst>
                <a:ext uri="{FF2B5EF4-FFF2-40B4-BE49-F238E27FC236}">
                  <a16:creationId xmlns:a16="http://schemas.microsoft.com/office/drawing/2014/main" id="{07DBA773-CE05-49AF-3FD3-1DE932B60548}"/>
                </a:ext>
              </a:extLst>
            </p:cNvPr>
            <p:cNvSpPr txBox="1"/>
            <p:nvPr/>
          </p:nvSpPr>
          <p:spPr>
            <a:xfrm>
              <a:off x="0" y="-47625"/>
              <a:ext cx="1347588" cy="1377569"/>
            </a:xfrm>
            <a:prstGeom prst="rect">
              <a:avLst/>
            </a:prstGeom>
          </p:spPr>
          <p:txBody>
            <a:bodyPr lIns="50800" tIns="50800" rIns="50800" bIns="50800" rtlCol="0" anchor="ctr"/>
            <a:lstStyle/>
            <a:p>
              <a:pPr algn="ctr">
                <a:lnSpc>
                  <a:spcPts val="3360"/>
                </a:lnSpc>
              </a:pPr>
              <a:endParaRPr/>
            </a:p>
          </p:txBody>
        </p:sp>
      </p:grpSp>
      <p:sp>
        <p:nvSpPr>
          <p:cNvPr id="31" name="TextBox 6">
            <a:extLst>
              <a:ext uri="{FF2B5EF4-FFF2-40B4-BE49-F238E27FC236}">
                <a16:creationId xmlns:a16="http://schemas.microsoft.com/office/drawing/2014/main" id="{19550787-969E-CACD-33F9-3B5A769472C3}"/>
              </a:ext>
            </a:extLst>
          </p:cNvPr>
          <p:cNvSpPr txBox="1"/>
          <p:nvPr/>
        </p:nvSpPr>
        <p:spPr>
          <a:xfrm>
            <a:off x="1480599" y="7893566"/>
            <a:ext cx="3540853" cy="523875"/>
          </a:xfrm>
          <a:prstGeom prst="rect">
            <a:avLst/>
          </a:prstGeom>
        </p:spPr>
        <p:txBody>
          <a:bodyPr lIns="0" tIns="0" rIns="0" bIns="0" rtlCol="0" anchor="t">
            <a:spAutoFit/>
          </a:bodyPr>
          <a:lstStyle/>
          <a:p>
            <a:pPr algn="ctr">
              <a:lnSpc>
                <a:spcPts val="4126"/>
              </a:lnSpc>
            </a:pPr>
            <a:r>
              <a:rPr lang="en-US" sz="3438" spc="171">
                <a:solidFill>
                  <a:srgbClr val="FFFBFB"/>
                </a:solidFill>
                <a:latin typeface="DM Sans Bold"/>
              </a:rPr>
              <a:t>Karthik Bathini</a:t>
            </a:r>
          </a:p>
        </p:txBody>
      </p:sp>
      <p:sp>
        <p:nvSpPr>
          <p:cNvPr id="32" name="TextBox 7">
            <a:extLst>
              <a:ext uri="{FF2B5EF4-FFF2-40B4-BE49-F238E27FC236}">
                <a16:creationId xmlns:a16="http://schemas.microsoft.com/office/drawing/2014/main" id="{3F345D01-F447-6764-0A38-15E95744A364}"/>
              </a:ext>
            </a:extLst>
          </p:cNvPr>
          <p:cNvSpPr txBox="1"/>
          <p:nvPr/>
        </p:nvSpPr>
        <p:spPr>
          <a:xfrm>
            <a:off x="1699453" y="8801100"/>
            <a:ext cx="3321999" cy="914400"/>
          </a:xfrm>
          <a:prstGeom prst="rect">
            <a:avLst/>
          </a:prstGeom>
        </p:spPr>
        <p:txBody>
          <a:bodyPr lIns="0" tIns="0" rIns="0" bIns="0" rtlCol="0" anchor="t">
            <a:spAutoFit/>
          </a:bodyPr>
          <a:lstStyle/>
          <a:p>
            <a:pPr algn="ctr">
              <a:lnSpc>
                <a:spcPts val="2464"/>
              </a:lnSpc>
            </a:pPr>
            <a:r>
              <a:rPr lang="en-US" sz="2053" spc="102">
                <a:solidFill>
                  <a:srgbClr val="FFFBFB"/>
                </a:solidFill>
                <a:latin typeface="DM Sans"/>
              </a:rPr>
              <a:t>Graduate Student: Management Information Systems</a:t>
            </a:r>
          </a:p>
        </p:txBody>
      </p:sp>
      <p:grpSp>
        <p:nvGrpSpPr>
          <p:cNvPr id="33" name="Group 8">
            <a:extLst>
              <a:ext uri="{FF2B5EF4-FFF2-40B4-BE49-F238E27FC236}">
                <a16:creationId xmlns:a16="http://schemas.microsoft.com/office/drawing/2014/main" id="{56EF46E5-AC4E-1997-8768-316FE3CE1585}"/>
              </a:ext>
            </a:extLst>
          </p:cNvPr>
          <p:cNvGrpSpPr>
            <a:grpSpLocks noChangeAspect="1"/>
          </p:cNvGrpSpPr>
          <p:nvPr/>
        </p:nvGrpSpPr>
        <p:grpSpPr>
          <a:xfrm>
            <a:off x="1377093" y="3568702"/>
            <a:ext cx="3814318" cy="3799419"/>
            <a:chOff x="0" y="0"/>
            <a:chExt cx="6502400" cy="6477000"/>
          </a:xfrm>
        </p:grpSpPr>
        <p:sp>
          <p:nvSpPr>
            <p:cNvPr id="34" name="Freeform 9">
              <a:extLst>
                <a:ext uri="{FF2B5EF4-FFF2-40B4-BE49-F238E27FC236}">
                  <a16:creationId xmlns:a16="http://schemas.microsoft.com/office/drawing/2014/main" id="{72F6F7F2-AB59-5A00-A802-68219CF94672}"/>
                </a:ext>
              </a:extLst>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223" r="223" b="-33406"/>
              </a:stretch>
            </a:blipFill>
          </p:spPr>
          <p:txBody>
            <a:bodyPr/>
            <a:lstStyle/>
            <a:p>
              <a:endParaRPr lang="en-US"/>
            </a:p>
          </p:txBody>
        </p:sp>
        <p:sp>
          <p:nvSpPr>
            <p:cNvPr id="35" name="Freeform 10">
              <a:extLst>
                <a:ext uri="{FF2B5EF4-FFF2-40B4-BE49-F238E27FC236}">
                  <a16:creationId xmlns:a16="http://schemas.microsoft.com/office/drawing/2014/main" id="{A8F9DC13-9D8A-688F-471E-ABEC9F9D522E}"/>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txBody>
            <a:bodyPr/>
            <a:lstStyle/>
            <a:p>
              <a:endParaRPr lang="en-US"/>
            </a:p>
          </p:txBody>
        </p:sp>
      </p:grpSp>
      <p:grpSp>
        <p:nvGrpSpPr>
          <p:cNvPr id="36" name="Group 11">
            <a:extLst>
              <a:ext uri="{FF2B5EF4-FFF2-40B4-BE49-F238E27FC236}">
                <a16:creationId xmlns:a16="http://schemas.microsoft.com/office/drawing/2014/main" id="{94C6A722-795D-CDEE-2B1C-A03010C9585D}"/>
              </a:ext>
            </a:extLst>
          </p:cNvPr>
          <p:cNvGrpSpPr/>
          <p:nvPr/>
        </p:nvGrpSpPr>
        <p:grpSpPr>
          <a:xfrm>
            <a:off x="6768036" y="5436692"/>
            <a:ext cx="4914658" cy="4850308"/>
            <a:chOff x="0" y="0"/>
            <a:chExt cx="1347588" cy="1329944"/>
          </a:xfrm>
        </p:grpSpPr>
        <p:sp>
          <p:nvSpPr>
            <p:cNvPr id="37" name="Freeform 12">
              <a:extLst>
                <a:ext uri="{FF2B5EF4-FFF2-40B4-BE49-F238E27FC236}">
                  <a16:creationId xmlns:a16="http://schemas.microsoft.com/office/drawing/2014/main" id="{56E7309C-0DCB-CE38-437A-D16352369BC6}"/>
                </a:ext>
              </a:extLst>
            </p:cNvPr>
            <p:cNvSpPr/>
            <p:nvPr/>
          </p:nvSpPr>
          <p:spPr>
            <a:xfrm>
              <a:off x="0" y="0"/>
              <a:ext cx="1347588" cy="1329944"/>
            </a:xfrm>
            <a:custGeom>
              <a:avLst/>
              <a:gdLst/>
              <a:ahLst/>
              <a:cxnLst/>
              <a:rect l="l" t="t" r="r" b="b"/>
              <a:pathLst>
                <a:path w="1347588" h="1329944">
                  <a:moveTo>
                    <a:pt x="0" y="0"/>
                  </a:moveTo>
                  <a:lnTo>
                    <a:pt x="1347588" y="0"/>
                  </a:lnTo>
                  <a:lnTo>
                    <a:pt x="1347588" y="1329944"/>
                  </a:lnTo>
                  <a:lnTo>
                    <a:pt x="0" y="1329944"/>
                  </a:lnTo>
                  <a:close/>
                </a:path>
              </a:pathLst>
            </a:custGeom>
            <a:solidFill>
              <a:srgbClr val="100F0D"/>
            </a:solidFill>
            <a:ln cap="sq">
              <a:noFill/>
              <a:prstDash val="solid"/>
              <a:miter/>
            </a:ln>
          </p:spPr>
          <p:txBody>
            <a:bodyPr/>
            <a:lstStyle/>
            <a:p>
              <a:endParaRPr lang="en-US"/>
            </a:p>
          </p:txBody>
        </p:sp>
        <p:sp>
          <p:nvSpPr>
            <p:cNvPr id="38" name="TextBox 13">
              <a:extLst>
                <a:ext uri="{FF2B5EF4-FFF2-40B4-BE49-F238E27FC236}">
                  <a16:creationId xmlns:a16="http://schemas.microsoft.com/office/drawing/2014/main" id="{6B2544B7-AED9-ED71-9428-27E2CC49330A}"/>
                </a:ext>
              </a:extLst>
            </p:cNvPr>
            <p:cNvSpPr txBox="1"/>
            <p:nvPr/>
          </p:nvSpPr>
          <p:spPr>
            <a:xfrm>
              <a:off x="0" y="-47625"/>
              <a:ext cx="1347588" cy="1377569"/>
            </a:xfrm>
            <a:prstGeom prst="rect">
              <a:avLst/>
            </a:prstGeom>
          </p:spPr>
          <p:txBody>
            <a:bodyPr lIns="50800" tIns="50800" rIns="50800" bIns="50800" rtlCol="0" anchor="ctr"/>
            <a:lstStyle/>
            <a:p>
              <a:pPr algn="ctr">
                <a:lnSpc>
                  <a:spcPts val="3360"/>
                </a:lnSpc>
              </a:pPr>
              <a:endParaRPr/>
            </a:p>
          </p:txBody>
        </p:sp>
      </p:grpSp>
      <p:grpSp>
        <p:nvGrpSpPr>
          <p:cNvPr id="39" name="Group 14">
            <a:extLst>
              <a:ext uri="{FF2B5EF4-FFF2-40B4-BE49-F238E27FC236}">
                <a16:creationId xmlns:a16="http://schemas.microsoft.com/office/drawing/2014/main" id="{25E5986D-011E-834E-0475-6BBE32368FE8}"/>
              </a:ext>
            </a:extLst>
          </p:cNvPr>
          <p:cNvGrpSpPr/>
          <p:nvPr/>
        </p:nvGrpSpPr>
        <p:grpSpPr>
          <a:xfrm>
            <a:off x="12764884" y="5468411"/>
            <a:ext cx="4914658" cy="4850308"/>
            <a:chOff x="0" y="0"/>
            <a:chExt cx="1347588" cy="1329944"/>
          </a:xfrm>
        </p:grpSpPr>
        <p:sp>
          <p:nvSpPr>
            <p:cNvPr id="40" name="Freeform 15">
              <a:extLst>
                <a:ext uri="{FF2B5EF4-FFF2-40B4-BE49-F238E27FC236}">
                  <a16:creationId xmlns:a16="http://schemas.microsoft.com/office/drawing/2014/main" id="{106D433A-0029-403E-D906-72AFD8FB2C6F}"/>
                </a:ext>
              </a:extLst>
            </p:cNvPr>
            <p:cNvSpPr/>
            <p:nvPr/>
          </p:nvSpPr>
          <p:spPr>
            <a:xfrm>
              <a:off x="0" y="0"/>
              <a:ext cx="1347588" cy="1329944"/>
            </a:xfrm>
            <a:custGeom>
              <a:avLst/>
              <a:gdLst/>
              <a:ahLst/>
              <a:cxnLst/>
              <a:rect l="l" t="t" r="r" b="b"/>
              <a:pathLst>
                <a:path w="1347588" h="1329944">
                  <a:moveTo>
                    <a:pt x="0" y="0"/>
                  </a:moveTo>
                  <a:lnTo>
                    <a:pt x="1347588" y="0"/>
                  </a:lnTo>
                  <a:lnTo>
                    <a:pt x="1347588" y="1329944"/>
                  </a:lnTo>
                  <a:lnTo>
                    <a:pt x="0" y="1329944"/>
                  </a:lnTo>
                  <a:close/>
                </a:path>
              </a:pathLst>
            </a:custGeom>
            <a:solidFill>
              <a:srgbClr val="100F0D"/>
            </a:solidFill>
            <a:ln cap="sq">
              <a:noFill/>
              <a:prstDash val="solid"/>
              <a:miter/>
            </a:ln>
          </p:spPr>
          <p:txBody>
            <a:bodyPr/>
            <a:lstStyle/>
            <a:p>
              <a:endParaRPr lang="en-US"/>
            </a:p>
          </p:txBody>
        </p:sp>
        <p:sp>
          <p:nvSpPr>
            <p:cNvPr id="41" name="TextBox 16">
              <a:extLst>
                <a:ext uri="{FF2B5EF4-FFF2-40B4-BE49-F238E27FC236}">
                  <a16:creationId xmlns:a16="http://schemas.microsoft.com/office/drawing/2014/main" id="{34CBFE51-AFAC-3FC3-950C-271B8C122F97}"/>
                </a:ext>
              </a:extLst>
            </p:cNvPr>
            <p:cNvSpPr txBox="1"/>
            <p:nvPr/>
          </p:nvSpPr>
          <p:spPr>
            <a:xfrm>
              <a:off x="0" y="-47625"/>
              <a:ext cx="1347588" cy="1377569"/>
            </a:xfrm>
            <a:prstGeom prst="rect">
              <a:avLst/>
            </a:prstGeom>
          </p:spPr>
          <p:txBody>
            <a:bodyPr lIns="50800" tIns="50800" rIns="50800" bIns="50800" rtlCol="0" anchor="ctr"/>
            <a:lstStyle/>
            <a:p>
              <a:pPr algn="ctr">
                <a:lnSpc>
                  <a:spcPts val="3360"/>
                </a:lnSpc>
              </a:pPr>
              <a:endParaRPr/>
            </a:p>
          </p:txBody>
        </p:sp>
      </p:grpSp>
      <p:grpSp>
        <p:nvGrpSpPr>
          <p:cNvPr id="42" name="Group 17">
            <a:extLst>
              <a:ext uri="{FF2B5EF4-FFF2-40B4-BE49-F238E27FC236}">
                <a16:creationId xmlns:a16="http://schemas.microsoft.com/office/drawing/2014/main" id="{96DE0588-80C3-619F-48C1-5E3F4CD9C88F}"/>
              </a:ext>
            </a:extLst>
          </p:cNvPr>
          <p:cNvGrpSpPr>
            <a:grpSpLocks noChangeAspect="1"/>
          </p:cNvGrpSpPr>
          <p:nvPr/>
        </p:nvGrpSpPr>
        <p:grpSpPr>
          <a:xfrm>
            <a:off x="7318206" y="3568702"/>
            <a:ext cx="3814318" cy="3799419"/>
            <a:chOff x="0" y="0"/>
            <a:chExt cx="6502400" cy="6477000"/>
          </a:xfrm>
        </p:grpSpPr>
        <p:sp>
          <p:nvSpPr>
            <p:cNvPr id="43" name="Freeform 18">
              <a:extLst>
                <a:ext uri="{FF2B5EF4-FFF2-40B4-BE49-F238E27FC236}">
                  <a16:creationId xmlns:a16="http://schemas.microsoft.com/office/drawing/2014/main" id="{5B1A54FD-1077-4ACC-599E-45AC05289F75}"/>
                </a:ext>
              </a:extLst>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9777" r="-19552"/>
              </a:stretch>
            </a:blipFill>
          </p:spPr>
          <p:txBody>
            <a:bodyPr/>
            <a:lstStyle/>
            <a:p>
              <a:endParaRPr lang="en-US"/>
            </a:p>
          </p:txBody>
        </p:sp>
        <p:sp>
          <p:nvSpPr>
            <p:cNvPr id="44" name="Freeform 19">
              <a:extLst>
                <a:ext uri="{FF2B5EF4-FFF2-40B4-BE49-F238E27FC236}">
                  <a16:creationId xmlns:a16="http://schemas.microsoft.com/office/drawing/2014/main" id="{F4BC20D4-0E4F-9DFB-13D6-B27D3EEAF659}"/>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txBody>
            <a:bodyPr/>
            <a:lstStyle/>
            <a:p>
              <a:endParaRPr lang="en-US"/>
            </a:p>
          </p:txBody>
        </p:sp>
      </p:grpSp>
      <p:grpSp>
        <p:nvGrpSpPr>
          <p:cNvPr id="45" name="Group 20">
            <a:extLst>
              <a:ext uri="{FF2B5EF4-FFF2-40B4-BE49-F238E27FC236}">
                <a16:creationId xmlns:a16="http://schemas.microsoft.com/office/drawing/2014/main" id="{D731AF0F-A19A-CFFE-AC2A-77C78A6834EF}"/>
              </a:ext>
            </a:extLst>
          </p:cNvPr>
          <p:cNvGrpSpPr>
            <a:grpSpLocks noChangeAspect="1"/>
          </p:cNvGrpSpPr>
          <p:nvPr/>
        </p:nvGrpSpPr>
        <p:grpSpPr>
          <a:xfrm>
            <a:off x="13444982" y="3568702"/>
            <a:ext cx="3814318" cy="3799419"/>
            <a:chOff x="0" y="0"/>
            <a:chExt cx="6502400" cy="6477000"/>
          </a:xfrm>
        </p:grpSpPr>
        <p:sp>
          <p:nvSpPr>
            <p:cNvPr id="46" name="Freeform 21">
              <a:extLst>
                <a:ext uri="{FF2B5EF4-FFF2-40B4-BE49-F238E27FC236}">
                  <a16:creationId xmlns:a16="http://schemas.microsoft.com/office/drawing/2014/main" id="{B5429C59-E60B-AD2B-F2AC-7492D0E4D6CD}"/>
                </a:ext>
              </a:extLst>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r="223"/>
              </a:stretch>
            </a:blipFill>
          </p:spPr>
          <p:txBody>
            <a:bodyPr/>
            <a:lstStyle/>
            <a:p>
              <a:endParaRPr lang="en-US"/>
            </a:p>
          </p:txBody>
        </p:sp>
        <p:sp>
          <p:nvSpPr>
            <p:cNvPr id="47" name="Freeform 22">
              <a:extLst>
                <a:ext uri="{FF2B5EF4-FFF2-40B4-BE49-F238E27FC236}">
                  <a16:creationId xmlns:a16="http://schemas.microsoft.com/office/drawing/2014/main" id="{3280DBF0-DA42-B9FB-BBAC-29602ED74F9B}"/>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txBody>
            <a:bodyPr/>
            <a:lstStyle/>
            <a:p>
              <a:endParaRPr lang="en-US"/>
            </a:p>
          </p:txBody>
        </p:sp>
      </p:grpSp>
      <p:sp>
        <p:nvSpPr>
          <p:cNvPr id="48" name="TextBox 23">
            <a:extLst>
              <a:ext uri="{FF2B5EF4-FFF2-40B4-BE49-F238E27FC236}">
                <a16:creationId xmlns:a16="http://schemas.microsoft.com/office/drawing/2014/main" id="{67510182-5FE2-4731-5800-7578E0058413}"/>
              </a:ext>
            </a:extLst>
          </p:cNvPr>
          <p:cNvSpPr txBox="1"/>
          <p:nvPr/>
        </p:nvSpPr>
        <p:spPr>
          <a:xfrm>
            <a:off x="7543800" y="7893566"/>
            <a:ext cx="3540853" cy="523875"/>
          </a:xfrm>
          <a:prstGeom prst="rect">
            <a:avLst/>
          </a:prstGeom>
        </p:spPr>
        <p:txBody>
          <a:bodyPr lIns="0" tIns="0" rIns="0" bIns="0" rtlCol="0" anchor="t">
            <a:spAutoFit/>
          </a:bodyPr>
          <a:lstStyle/>
          <a:p>
            <a:pPr algn="ctr">
              <a:lnSpc>
                <a:spcPts val="4126"/>
              </a:lnSpc>
            </a:pPr>
            <a:r>
              <a:rPr lang="en-US" sz="3438" spc="171">
                <a:solidFill>
                  <a:srgbClr val="FFFBFB"/>
                </a:solidFill>
                <a:latin typeface="DM Sans Bold"/>
              </a:rPr>
              <a:t>Sunanda Sen</a:t>
            </a:r>
          </a:p>
        </p:txBody>
      </p:sp>
      <p:sp>
        <p:nvSpPr>
          <p:cNvPr id="49" name="TextBox 24">
            <a:extLst>
              <a:ext uri="{FF2B5EF4-FFF2-40B4-BE49-F238E27FC236}">
                <a16:creationId xmlns:a16="http://schemas.microsoft.com/office/drawing/2014/main" id="{B74033DC-5C11-A18B-3CD9-96A95BD3D9CF}"/>
              </a:ext>
            </a:extLst>
          </p:cNvPr>
          <p:cNvSpPr txBox="1"/>
          <p:nvPr/>
        </p:nvSpPr>
        <p:spPr>
          <a:xfrm>
            <a:off x="13368619" y="7861846"/>
            <a:ext cx="3540853" cy="523875"/>
          </a:xfrm>
          <a:prstGeom prst="rect">
            <a:avLst/>
          </a:prstGeom>
        </p:spPr>
        <p:txBody>
          <a:bodyPr lIns="0" tIns="0" rIns="0" bIns="0" rtlCol="0" anchor="t">
            <a:spAutoFit/>
          </a:bodyPr>
          <a:lstStyle/>
          <a:p>
            <a:pPr algn="ctr">
              <a:lnSpc>
                <a:spcPts val="4126"/>
              </a:lnSpc>
            </a:pPr>
            <a:r>
              <a:rPr lang="en-US" sz="3438" spc="171">
                <a:solidFill>
                  <a:srgbClr val="FFFBFB"/>
                </a:solidFill>
                <a:latin typeface="DM Sans Bold"/>
              </a:rPr>
              <a:t>Chinmayi Rane</a:t>
            </a:r>
          </a:p>
        </p:txBody>
      </p:sp>
      <p:sp>
        <p:nvSpPr>
          <p:cNvPr id="50" name="TextBox 25">
            <a:extLst>
              <a:ext uri="{FF2B5EF4-FFF2-40B4-BE49-F238E27FC236}">
                <a16:creationId xmlns:a16="http://schemas.microsoft.com/office/drawing/2014/main" id="{B3D7A797-C356-73D7-C2B3-6C28F11B1047}"/>
              </a:ext>
            </a:extLst>
          </p:cNvPr>
          <p:cNvSpPr txBox="1"/>
          <p:nvPr/>
        </p:nvSpPr>
        <p:spPr>
          <a:xfrm>
            <a:off x="7592428" y="8801100"/>
            <a:ext cx="3321999" cy="914400"/>
          </a:xfrm>
          <a:prstGeom prst="rect">
            <a:avLst/>
          </a:prstGeom>
        </p:spPr>
        <p:txBody>
          <a:bodyPr lIns="0" tIns="0" rIns="0" bIns="0" rtlCol="0" anchor="t">
            <a:spAutoFit/>
          </a:bodyPr>
          <a:lstStyle/>
          <a:p>
            <a:pPr algn="ctr">
              <a:lnSpc>
                <a:spcPts val="2464"/>
              </a:lnSpc>
            </a:pPr>
            <a:r>
              <a:rPr lang="en-US" sz="2053" spc="102">
                <a:solidFill>
                  <a:srgbClr val="FFFBFB"/>
                </a:solidFill>
                <a:latin typeface="DM Sans"/>
              </a:rPr>
              <a:t>Graduate Student: Business Analytics &amp; Data Science</a:t>
            </a:r>
          </a:p>
        </p:txBody>
      </p:sp>
      <p:sp>
        <p:nvSpPr>
          <p:cNvPr id="51" name="TextBox 26">
            <a:extLst>
              <a:ext uri="{FF2B5EF4-FFF2-40B4-BE49-F238E27FC236}">
                <a16:creationId xmlns:a16="http://schemas.microsoft.com/office/drawing/2014/main" id="{3E480404-3711-25EC-BCC7-070646F2C708}"/>
              </a:ext>
            </a:extLst>
          </p:cNvPr>
          <p:cNvSpPr txBox="1"/>
          <p:nvPr/>
        </p:nvSpPr>
        <p:spPr>
          <a:xfrm>
            <a:off x="13691141" y="8801100"/>
            <a:ext cx="3321999" cy="914400"/>
          </a:xfrm>
          <a:prstGeom prst="rect">
            <a:avLst/>
          </a:prstGeom>
        </p:spPr>
        <p:txBody>
          <a:bodyPr lIns="0" tIns="0" rIns="0" bIns="0" rtlCol="0" anchor="t">
            <a:spAutoFit/>
          </a:bodyPr>
          <a:lstStyle/>
          <a:p>
            <a:pPr algn="ctr">
              <a:lnSpc>
                <a:spcPts val="2464"/>
              </a:lnSpc>
            </a:pPr>
            <a:r>
              <a:rPr lang="en-US" sz="2053" spc="102">
                <a:solidFill>
                  <a:srgbClr val="FFFBFB"/>
                </a:solidFill>
                <a:latin typeface="DM Sans"/>
              </a:rPr>
              <a:t>Graduate Student: Management Information Systems</a:t>
            </a:r>
          </a:p>
        </p:txBody>
      </p:sp>
    </p:spTree>
    <p:extLst>
      <p:ext uri="{BB962C8B-B14F-4D97-AF65-F5344CB8AC3E}">
        <p14:creationId xmlns:p14="http://schemas.microsoft.com/office/powerpoint/2010/main" val="3283468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2564409" y="416966"/>
            <a:ext cx="13159180" cy="1139736"/>
          </a:xfrm>
          <a:prstGeom prst="rect">
            <a:avLst/>
          </a:prstGeom>
        </p:spPr>
        <p:txBody>
          <a:bodyPr wrap="square" lIns="0" tIns="0" rIns="0" bIns="0" rtlCol="0" anchor="t">
            <a:spAutoFit/>
          </a:bodyPr>
          <a:lstStyle/>
          <a:p>
            <a:pPr algn="ctr">
              <a:lnSpc>
                <a:spcPts val="9587"/>
              </a:lnSpc>
            </a:pPr>
            <a:r>
              <a:rPr lang="en-US" sz="6900" spc="368">
                <a:solidFill>
                  <a:srgbClr val="231F20"/>
                </a:solidFill>
                <a:latin typeface="Oswald Bold"/>
              </a:rPr>
              <a:t>DECISION TREE</a:t>
            </a:r>
            <a:endParaRPr lang="en-US"/>
          </a:p>
        </p:txBody>
      </p:sp>
      <p:sp>
        <p:nvSpPr>
          <p:cNvPr id="7" name="TextBox 6">
            <a:extLst>
              <a:ext uri="{FF2B5EF4-FFF2-40B4-BE49-F238E27FC236}">
                <a16:creationId xmlns:a16="http://schemas.microsoft.com/office/drawing/2014/main" id="{4F082D3C-1168-0634-2C9A-F985A86670DE}"/>
              </a:ext>
            </a:extLst>
          </p:cNvPr>
          <p:cNvSpPr txBox="1"/>
          <p:nvPr/>
        </p:nvSpPr>
        <p:spPr>
          <a:xfrm>
            <a:off x="11803905" y="3617816"/>
            <a:ext cx="5678181" cy="4032964"/>
          </a:xfrm>
          <a:prstGeom prst="rect">
            <a:avLst/>
          </a:prstGeom>
          <a:noFill/>
        </p:spPr>
        <p:txBody>
          <a:bodyPr wrap="square">
            <a:spAutoFit/>
          </a:bodyPr>
          <a:lstStyle/>
          <a:p>
            <a:pPr>
              <a:lnSpc>
                <a:spcPct val="250000"/>
              </a:lnSpc>
            </a:pPr>
            <a:r>
              <a:rPr lang="en-US" sz="3600" spc="216">
                <a:solidFill>
                  <a:srgbClr val="231F20"/>
                </a:solidFill>
                <a:latin typeface="DM Sans" pitchFamily="2" charset="0"/>
              </a:rPr>
              <a:t>Accuracy: 62.6% </a:t>
            </a:r>
          </a:p>
          <a:p>
            <a:pPr>
              <a:lnSpc>
                <a:spcPct val="250000"/>
              </a:lnSpc>
            </a:pPr>
            <a:r>
              <a:rPr lang="en-US" sz="3600" spc="216">
                <a:solidFill>
                  <a:srgbClr val="231F20"/>
                </a:solidFill>
                <a:latin typeface="DM Sans" pitchFamily="2" charset="0"/>
              </a:rPr>
              <a:t>Sensitivity: 61.8%</a:t>
            </a:r>
          </a:p>
          <a:p>
            <a:pPr>
              <a:lnSpc>
                <a:spcPct val="250000"/>
              </a:lnSpc>
            </a:pPr>
            <a:r>
              <a:rPr lang="en-US" sz="3600">
                <a:latin typeface="DM Sans" pitchFamily="2" charset="0"/>
              </a:rPr>
              <a:t>Specificity: 62.8%</a:t>
            </a:r>
          </a:p>
        </p:txBody>
      </p:sp>
      <p:pic>
        <p:nvPicPr>
          <p:cNvPr id="2" name="Picture 1" descr="A graph with a line&#10;&#10;Description automatically generated">
            <a:extLst>
              <a:ext uri="{FF2B5EF4-FFF2-40B4-BE49-F238E27FC236}">
                <a16:creationId xmlns:a16="http://schemas.microsoft.com/office/drawing/2014/main" id="{929C4B31-2582-D61B-FFFA-85BE7D655E91}"/>
              </a:ext>
            </a:extLst>
          </p:cNvPr>
          <p:cNvPicPr>
            <a:picLocks noChangeAspect="1"/>
          </p:cNvPicPr>
          <p:nvPr/>
        </p:nvPicPr>
        <p:blipFill>
          <a:blip r:embed="rId3"/>
          <a:stretch>
            <a:fillRect/>
          </a:stretch>
        </p:blipFill>
        <p:spPr>
          <a:xfrm>
            <a:off x="1062715" y="2641508"/>
            <a:ext cx="9536478" cy="6404519"/>
          </a:xfrm>
          <a:prstGeom prst="rect">
            <a:avLst/>
          </a:prstGeom>
        </p:spPr>
      </p:pic>
    </p:spTree>
    <p:extLst>
      <p:ext uri="{BB962C8B-B14F-4D97-AF65-F5344CB8AC3E}">
        <p14:creationId xmlns:p14="http://schemas.microsoft.com/office/powerpoint/2010/main" val="629817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2564409" y="416966"/>
            <a:ext cx="13159180" cy="1139736"/>
          </a:xfrm>
          <a:prstGeom prst="rect">
            <a:avLst/>
          </a:prstGeom>
        </p:spPr>
        <p:txBody>
          <a:bodyPr wrap="square" lIns="0" tIns="0" rIns="0" bIns="0" rtlCol="0" anchor="t">
            <a:spAutoFit/>
          </a:bodyPr>
          <a:lstStyle/>
          <a:p>
            <a:pPr algn="ctr">
              <a:lnSpc>
                <a:spcPts val="9587"/>
              </a:lnSpc>
            </a:pPr>
            <a:r>
              <a:rPr lang="en-US" sz="6900" spc="368">
                <a:solidFill>
                  <a:srgbClr val="231F20"/>
                </a:solidFill>
                <a:latin typeface="Oswald Bold"/>
              </a:rPr>
              <a:t>DECISION TREE</a:t>
            </a:r>
            <a:endParaRPr lang="en-US"/>
          </a:p>
        </p:txBody>
      </p:sp>
      <p:pic>
        <p:nvPicPr>
          <p:cNvPr id="3" name="Picture 2" descr="A screenshot of a computer&#10;&#10;Description automatically generated">
            <a:extLst>
              <a:ext uri="{FF2B5EF4-FFF2-40B4-BE49-F238E27FC236}">
                <a16:creationId xmlns:a16="http://schemas.microsoft.com/office/drawing/2014/main" id="{B8EB64EB-5A22-9281-09BA-6414BA628CD0}"/>
              </a:ext>
            </a:extLst>
          </p:cNvPr>
          <p:cNvPicPr>
            <a:picLocks noChangeAspect="1"/>
          </p:cNvPicPr>
          <p:nvPr/>
        </p:nvPicPr>
        <p:blipFill>
          <a:blip r:embed="rId3"/>
          <a:stretch>
            <a:fillRect/>
          </a:stretch>
        </p:blipFill>
        <p:spPr>
          <a:xfrm>
            <a:off x="1323437" y="1883462"/>
            <a:ext cx="6595920" cy="7354881"/>
          </a:xfrm>
          <a:prstGeom prst="rect">
            <a:avLst/>
          </a:prstGeom>
        </p:spPr>
      </p:pic>
      <p:sp>
        <p:nvSpPr>
          <p:cNvPr id="4" name="TextBox 3">
            <a:extLst>
              <a:ext uri="{FF2B5EF4-FFF2-40B4-BE49-F238E27FC236}">
                <a16:creationId xmlns:a16="http://schemas.microsoft.com/office/drawing/2014/main" id="{253044D6-3CF6-F4D2-6CB3-E8371ABCCED5}"/>
              </a:ext>
            </a:extLst>
          </p:cNvPr>
          <p:cNvSpPr txBox="1"/>
          <p:nvPr/>
        </p:nvSpPr>
        <p:spPr>
          <a:xfrm>
            <a:off x="8964711" y="2216044"/>
            <a:ext cx="8595156" cy="6689716"/>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400" b="1" spc="216" dirty="0">
                <a:solidFill>
                  <a:srgbClr val="231F20"/>
                </a:solidFill>
                <a:latin typeface="DM Sans" pitchFamily="2" charset="0"/>
              </a:rPr>
              <a:t>Vehicle Age: </a:t>
            </a:r>
            <a:r>
              <a:rPr lang="en-US" sz="2400" spc="216" dirty="0">
                <a:solidFill>
                  <a:srgbClr val="231F20"/>
                </a:solidFill>
                <a:latin typeface="DM Sans" pitchFamily="2" charset="0"/>
              </a:rPr>
              <a:t>The primary factor influencing injury severity is vehicle age. Newer vehicles (age &lt;= 0.0598) are more likely to be associated with low injuries (58.3%).</a:t>
            </a:r>
          </a:p>
          <a:p>
            <a:pPr marL="457200" indent="-457200">
              <a:lnSpc>
                <a:spcPct val="150000"/>
              </a:lnSpc>
              <a:buFont typeface="Arial" panose="020B0604020202020204" pitchFamily="34" charset="0"/>
              <a:buChar char="•"/>
            </a:pPr>
            <a:r>
              <a:rPr lang="en-US" sz="2400" b="1" spc="216" dirty="0">
                <a:solidFill>
                  <a:srgbClr val="231F20"/>
                </a:solidFill>
                <a:latin typeface="DM Sans" pitchFamily="2" charset="0"/>
              </a:rPr>
              <a:t>Accident Location: </a:t>
            </a:r>
            <a:r>
              <a:rPr lang="en-US" sz="2400" spc="216" dirty="0">
                <a:solidFill>
                  <a:srgbClr val="231F20"/>
                </a:solidFill>
                <a:latin typeface="DM Sans" pitchFamily="2" charset="0"/>
              </a:rPr>
              <a:t>For older vehicles, the relation to traffic way is important. Accidents on major roads or adjacent to them are more likely to result in high injuries (21.3%).</a:t>
            </a:r>
          </a:p>
          <a:p>
            <a:pPr marL="457200" indent="-457200">
              <a:lnSpc>
                <a:spcPct val="150000"/>
              </a:lnSpc>
              <a:buFont typeface="Arial" panose="020B0604020202020204" pitchFamily="34" charset="0"/>
              <a:buChar char="•"/>
            </a:pPr>
            <a:r>
              <a:rPr lang="en-US" sz="2400" b="1" spc="216" dirty="0">
                <a:solidFill>
                  <a:srgbClr val="231F20"/>
                </a:solidFill>
                <a:latin typeface="DM Sans" pitchFamily="2" charset="0"/>
              </a:rPr>
              <a:t>Tow Status: </a:t>
            </a:r>
            <a:r>
              <a:rPr lang="en-US" sz="2400" spc="216" dirty="0">
                <a:solidFill>
                  <a:srgbClr val="231F20"/>
                </a:solidFill>
                <a:latin typeface="DM Sans" pitchFamily="2" charset="0"/>
              </a:rPr>
              <a:t>For accidents on non-major roads, the tow status provides further insight. Towed vehicles are more likely to have low injuries (78.7%).</a:t>
            </a:r>
          </a:p>
        </p:txBody>
      </p:sp>
    </p:spTree>
    <p:extLst>
      <p:ext uri="{BB962C8B-B14F-4D97-AF65-F5344CB8AC3E}">
        <p14:creationId xmlns:p14="http://schemas.microsoft.com/office/powerpoint/2010/main" val="2359375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2564409" y="416966"/>
            <a:ext cx="13159180" cy="1139736"/>
          </a:xfrm>
          <a:prstGeom prst="rect">
            <a:avLst/>
          </a:prstGeom>
        </p:spPr>
        <p:txBody>
          <a:bodyPr wrap="square" lIns="0" tIns="0" rIns="0" bIns="0" rtlCol="0" anchor="t">
            <a:spAutoFit/>
          </a:bodyPr>
          <a:lstStyle/>
          <a:p>
            <a:pPr algn="ctr">
              <a:lnSpc>
                <a:spcPts val="9587"/>
              </a:lnSpc>
            </a:pPr>
            <a:r>
              <a:rPr lang="en-US" sz="6900" spc="368">
                <a:solidFill>
                  <a:srgbClr val="231F20"/>
                </a:solidFill>
                <a:latin typeface="Oswald Bold"/>
              </a:rPr>
              <a:t>GRADIENT BOOSTING TREE</a:t>
            </a:r>
            <a:endParaRPr lang="en-US"/>
          </a:p>
        </p:txBody>
      </p:sp>
      <p:pic>
        <p:nvPicPr>
          <p:cNvPr id="8" name="Picture 7" descr="A diagram of a tree&#10;&#10;Description automatically generated">
            <a:extLst>
              <a:ext uri="{FF2B5EF4-FFF2-40B4-BE49-F238E27FC236}">
                <a16:creationId xmlns:a16="http://schemas.microsoft.com/office/drawing/2014/main" id="{7293EA74-CB2E-5340-B026-F5DDB7119D3C}"/>
              </a:ext>
            </a:extLst>
          </p:cNvPr>
          <p:cNvPicPr>
            <a:picLocks noChangeAspect="1"/>
          </p:cNvPicPr>
          <p:nvPr/>
        </p:nvPicPr>
        <p:blipFill>
          <a:blip r:embed="rId3"/>
          <a:stretch>
            <a:fillRect/>
          </a:stretch>
        </p:blipFill>
        <p:spPr>
          <a:xfrm>
            <a:off x="8914719" y="3518882"/>
            <a:ext cx="9373281" cy="4084185"/>
          </a:xfrm>
          <a:prstGeom prst="rect">
            <a:avLst/>
          </a:prstGeom>
        </p:spPr>
      </p:pic>
      <p:sp>
        <p:nvSpPr>
          <p:cNvPr id="2" name="TextBox 1">
            <a:extLst>
              <a:ext uri="{FF2B5EF4-FFF2-40B4-BE49-F238E27FC236}">
                <a16:creationId xmlns:a16="http://schemas.microsoft.com/office/drawing/2014/main" id="{19DBC853-81C0-781F-9060-EEADD743A8FD}"/>
              </a:ext>
            </a:extLst>
          </p:cNvPr>
          <p:cNvSpPr txBox="1"/>
          <p:nvPr/>
        </p:nvSpPr>
        <p:spPr>
          <a:xfrm>
            <a:off x="350520" y="1948636"/>
            <a:ext cx="8320048" cy="80945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b="1" dirty="0">
                <a:latin typeface="DM Sans" panose="020B0604020202020204" charset="0"/>
                <a:ea typeface="+mn-lt"/>
                <a:cs typeface="+mn-lt"/>
              </a:rPr>
              <a:t>Overview:</a:t>
            </a:r>
            <a:endParaRPr lang="en-US" sz="2000" dirty="0">
              <a:latin typeface="DM Sans" panose="020B0604020202020204" charset="0"/>
            </a:endParaRPr>
          </a:p>
          <a:p>
            <a:pPr marL="285750" indent="-285750">
              <a:lnSpc>
                <a:spcPct val="150000"/>
              </a:lnSpc>
              <a:buFont typeface="Arial"/>
              <a:buChar char="•"/>
            </a:pPr>
            <a:r>
              <a:rPr lang="en-US" sz="2000" dirty="0">
                <a:latin typeface="DM Sans" panose="020B0604020202020204" charset="0"/>
                <a:ea typeface="+mn-lt"/>
                <a:cs typeface="+mn-lt"/>
              </a:rPr>
              <a:t>Gradient Boosting Trees (GBT) is a powerful ensemble learning technique used for classification and regression tasks.</a:t>
            </a:r>
            <a:endParaRPr lang="en-US" sz="2000" dirty="0">
              <a:latin typeface="DM Sans" panose="020B0604020202020204" charset="0"/>
            </a:endParaRPr>
          </a:p>
          <a:p>
            <a:pPr marL="285750" indent="-285750">
              <a:lnSpc>
                <a:spcPct val="150000"/>
              </a:lnSpc>
              <a:buFont typeface="Arial"/>
              <a:buChar char="•"/>
            </a:pPr>
            <a:r>
              <a:rPr lang="en-US" sz="2000" dirty="0">
                <a:latin typeface="DM Sans" panose="020B0604020202020204" charset="0"/>
                <a:ea typeface="+mn-lt"/>
                <a:cs typeface="+mn-lt"/>
              </a:rPr>
              <a:t>It constructs an ensemble of decision trees sequentially, with each tree learning from the errors of its predecessors.</a:t>
            </a:r>
          </a:p>
          <a:p>
            <a:pPr marL="285750" indent="-285750">
              <a:lnSpc>
                <a:spcPct val="150000"/>
              </a:lnSpc>
              <a:buFont typeface="Arial"/>
              <a:buChar char="•"/>
            </a:pPr>
            <a:endParaRPr lang="en-US" sz="2000" dirty="0">
              <a:latin typeface="DM Sans" panose="020B0604020202020204" charset="0"/>
            </a:endParaRPr>
          </a:p>
          <a:p>
            <a:pPr>
              <a:lnSpc>
                <a:spcPct val="150000"/>
              </a:lnSpc>
            </a:pPr>
            <a:r>
              <a:rPr lang="en-US" sz="2000" b="1" dirty="0">
                <a:latin typeface="DM Sans" panose="020B0604020202020204" charset="0"/>
              </a:rPr>
              <a:t>Key Features</a:t>
            </a:r>
          </a:p>
          <a:p>
            <a:pPr marL="285750" indent="-285750">
              <a:lnSpc>
                <a:spcPct val="150000"/>
              </a:lnSpc>
              <a:buFont typeface="Arial"/>
              <a:buChar char="•"/>
            </a:pPr>
            <a:endParaRPr lang="en-US" sz="2000" dirty="0">
              <a:solidFill>
                <a:srgbClr val="000000"/>
              </a:solidFill>
              <a:latin typeface="DM Sans" panose="020B0604020202020204" charset="0"/>
              <a:ea typeface="+mn-lt"/>
              <a:cs typeface="+mn-lt"/>
            </a:endParaRPr>
          </a:p>
          <a:p>
            <a:pPr marL="342900" indent="-342900">
              <a:lnSpc>
                <a:spcPct val="150000"/>
              </a:lnSpc>
              <a:buFont typeface="Arial"/>
              <a:buChar char="•"/>
            </a:pPr>
            <a:r>
              <a:rPr lang="en-US" sz="2000" dirty="0">
                <a:solidFill>
                  <a:srgbClr val="0D0D0D"/>
                </a:solidFill>
                <a:latin typeface="DM Sans" panose="020B0604020202020204" charset="0"/>
                <a:ea typeface="+mn-lt"/>
                <a:cs typeface="+mn-lt"/>
              </a:rPr>
              <a:t>GBT builds an ensemble of decision trees sequentially, with each subsequent tree focusing on learning from the errors made by the previous ones.</a:t>
            </a:r>
            <a:endParaRPr lang="en-US" sz="2000" dirty="0">
              <a:solidFill>
                <a:srgbClr val="000000"/>
              </a:solidFill>
              <a:latin typeface="DM Sans" panose="020B0604020202020204" charset="0"/>
              <a:ea typeface="+mn-lt"/>
              <a:cs typeface="+mn-lt"/>
            </a:endParaRPr>
          </a:p>
          <a:p>
            <a:pPr marL="342900" indent="-342900">
              <a:lnSpc>
                <a:spcPct val="150000"/>
              </a:lnSpc>
              <a:buFont typeface="Arial"/>
              <a:buChar char="•"/>
            </a:pPr>
            <a:r>
              <a:rPr lang="en-US" sz="2000" dirty="0">
                <a:solidFill>
                  <a:srgbClr val="0D0D0D"/>
                </a:solidFill>
                <a:latin typeface="DM Sans" panose="020B0604020202020204" charset="0"/>
                <a:ea typeface="+mn-lt"/>
                <a:cs typeface="+mn-lt"/>
              </a:rPr>
              <a:t>In our project, we employed an equal sampling node with a random static seed of 12345 to ensure consistency in our results.</a:t>
            </a:r>
            <a:endParaRPr lang="en-US" sz="2000" dirty="0">
              <a:solidFill>
                <a:srgbClr val="000000"/>
              </a:solidFill>
              <a:latin typeface="DM Sans" panose="020B0604020202020204" charset="0"/>
              <a:ea typeface="+mn-lt"/>
              <a:cs typeface="+mn-lt"/>
            </a:endParaRPr>
          </a:p>
          <a:p>
            <a:pPr marL="342900" indent="-342900">
              <a:lnSpc>
                <a:spcPct val="150000"/>
              </a:lnSpc>
              <a:buFont typeface="Arial"/>
              <a:buChar char="•"/>
            </a:pPr>
            <a:r>
              <a:rPr lang="en-US" sz="2000" dirty="0">
                <a:solidFill>
                  <a:srgbClr val="0D0D0D"/>
                </a:solidFill>
                <a:latin typeface="DM Sans" panose="020B0604020202020204" charset="0"/>
                <a:ea typeface="+mn-lt"/>
                <a:cs typeface="+mn-lt"/>
              </a:rPr>
              <a:t>Additionally, we utilized k-fold cross-validation, with the target column being INJ_SEV_BINNED, to robustly evaluate our model's performance across different subsets of the data.</a:t>
            </a:r>
            <a:endParaRPr lang="en-US" sz="2000" dirty="0">
              <a:latin typeface="DM Sans" panose="020B0604020202020204" charset="0"/>
            </a:endParaRPr>
          </a:p>
          <a:p>
            <a:pPr marL="285750" indent="-285750">
              <a:buFont typeface="Arial"/>
              <a:buChar char="•"/>
            </a:pPr>
            <a:endParaRPr lang="en-US" sz="2000" dirty="0"/>
          </a:p>
          <a:p>
            <a:pPr marL="285750" indent="-285750">
              <a:buFont typeface="Arial"/>
              <a:buChar char="•"/>
            </a:pPr>
            <a:endParaRPr lang="en-US" sz="2000" dirty="0"/>
          </a:p>
        </p:txBody>
      </p:sp>
    </p:spTree>
    <p:extLst>
      <p:ext uri="{BB962C8B-B14F-4D97-AF65-F5344CB8AC3E}">
        <p14:creationId xmlns:p14="http://schemas.microsoft.com/office/powerpoint/2010/main" val="2615488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2564409" y="416966"/>
            <a:ext cx="13159180" cy="1139736"/>
          </a:xfrm>
          <a:prstGeom prst="rect">
            <a:avLst/>
          </a:prstGeom>
        </p:spPr>
        <p:txBody>
          <a:bodyPr wrap="square" lIns="0" tIns="0" rIns="0" bIns="0" rtlCol="0" anchor="t">
            <a:spAutoFit/>
          </a:bodyPr>
          <a:lstStyle/>
          <a:p>
            <a:pPr algn="ctr">
              <a:lnSpc>
                <a:spcPts val="9587"/>
              </a:lnSpc>
            </a:pPr>
            <a:r>
              <a:rPr lang="en-US" sz="6900" spc="368">
                <a:solidFill>
                  <a:srgbClr val="231F20"/>
                </a:solidFill>
                <a:latin typeface="Oswald Bold"/>
              </a:rPr>
              <a:t>GRADIENT BOOSTING TREE</a:t>
            </a:r>
            <a:endParaRPr lang="en-US"/>
          </a:p>
        </p:txBody>
      </p:sp>
      <p:sp>
        <p:nvSpPr>
          <p:cNvPr id="7" name="TextBox 6">
            <a:extLst>
              <a:ext uri="{FF2B5EF4-FFF2-40B4-BE49-F238E27FC236}">
                <a16:creationId xmlns:a16="http://schemas.microsoft.com/office/drawing/2014/main" id="{4F082D3C-1168-0634-2C9A-F985A86670DE}"/>
              </a:ext>
            </a:extLst>
          </p:cNvPr>
          <p:cNvSpPr txBox="1"/>
          <p:nvPr/>
        </p:nvSpPr>
        <p:spPr>
          <a:xfrm>
            <a:off x="12457047" y="3536173"/>
            <a:ext cx="5678181" cy="4032964"/>
          </a:xfrm>
          <a:prstGeom prst="rect">
            <a:avLst/>
          </a:prstGeom>
          <a:noFill/>
        </p:spPr>
        <p:txBody>
          <a:bodyPr wrap="square">
            <a:spAutoFit/>
          </a:bodyPr>
          <a:lstStyle/>
          <a:p>
            <a:pPr>
              <a:lnSpc>
                <a:spcPct val="250000"/>
              </a:lnSpc>
            </a:pPr>
            <a:r>
              <a:rPr lang="en-US" sz="3600" spc="216">
                <a:solidFill>
                  <a:srgbClr val="231F20"/>
                </a:solidFill>
                <a:latin typeface="DM Sans" pitchFamily="2" charset="0"/>
              </a:rPr>
              <a:t>Accuracy: 70.142% </a:t>
            </a:r>
          </a:p>
          <a:p>
            <a:pPr>
              <a:lnSpc>
                <a:spcPct val="250000"/>
              </a:lnSpc>
            </a:pPr>
            <a:r>
              <a:rPr lang="en-US" sz="3600" spc="216">
                <a:solidFill>
                  <a:srgbClr val="231F20"/>
                </a:solidFill>
                <a:latin typeface="DM Sans" pitchFamily="2" charset="0"/>
              </a:rPr>
              <a:t>Sensitivity: 91%</a:t>
            </a:r>
          </a:p>
          <a:p>
            <a:pPr>
              <a:lnSpc>
                <a:spcPct val="250000"/>
              </a:lnSpc>
            </a:pPr>
            <a:r>
              <a:rPr lang="en-US" sz="3600">
                <a:latin typeface="DM Sans" pitchFamily="2" charset="0"/>
              </a:rPr>
              <a:t>Specificity: 82.3%</a:t>
            </a:r>
          </a:p>
        </p:txBody>
      </p:sp>
      <p:pic>
        <p:nvPicPr>
          <p:cNvPr id="3" name="Picture 2">
            <a:extLst>
              <a:ext uri="{FF2B5EF4-FFF2-40B4-BE49-F238E27FC236}">
                <a16:creationId xmlns:a16="http://schemas.microsoft.com/office/drawing/2014/main" id="{67EF3DDC-61F4-D148-9EB9-2A6987C0FD45}"/>
              </a:ext>
            </a:extLst>
          </p:cNvPr>
          <p:cNvPicPr>
            <a:picLocks noChangeAspect="1"/>
          </p:cNvPicPr>
          <p:nvPr/>
        </p:nvPicPr>
        <p:blipFill>
          <a:blip r:embed="rId3"/>
          <a:stretch>
            <a:fillRect/>
          </a:stretch>
        </p:blipFill>
        <p:spPr>
          <a:xfrm>
            <a:off x="1603131" y="2361616"/>
            <a:ext cx="9493738" cy="6382078"/>
          </a:xfrm>
          <a:prstGeom prst="rect">
            <a:avLst/>
          </a:prstGeom>
        </p:spPr>
      </p:pic>
    </p:spTree>
    <p:extLst>
      <p:ext uri="{BB962C8B-B14F-4D97-AF65-F5344CB8AC3E}">
        <p14:creationId xmlns:p14="http://schemas.microsoft.com/office/powerpoint/2010/main" val="2314702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2564409" y="416966"/>
            <a:ext cx="13159180" cy="1139736"/>
          </a:xfrm>
          <a:prstGeom prst="rect">
            <a:avLst/>
          </a:prstGeom>
        </p:spPr>
        <p:txBody>
          <a:bodyPr wrap="square" lIns="0" tIns="0" rIns="0" bIns="0" rtlCol="0" anchor="t">
            <a:spAutoFit/>
          </a:bodyPr>
          <a:lstStyle/>
          <a:p>
            <a:pPr algn="ctr">
              <a:lnSpc>
                <a:spcPts val="9587"/>
              </a:lnSpc>
            </a:pPr>
            <a:r>
              <a:rPr lang="en-US" sz="6900" spc="368">
                <a:solidFill>
                  <a:srgbClr val="231F20"/>
                </a:solidFill>
                <a:latin typeface="Oswald Bold"/>
              </a:rPr>
              <a:t>RANDOM FOREST</a:t>
            </a:r>
            <a:endParaRPr lang="en-US"/>
          </a:p>
        </p:txBody>
      </p:sp>
      <p:pic>
        <p:nvPicPr>
          <p:cNvPr id="7" name="Picture 6" descr="A diagram of a forest program&#10;&#10;Description automatically generated">
            <a:extLst>
              <a:ext uri="{FF2B5EF4-FFF2-40B4-BE49-F238E27FC236}">
                <a16:creationId xmlns:a16="http://schemas.microsoft.com/office/drawing/2014/main" id="{D0CA5D03-3573-9E05-7D78-01308DAF50A1}"/>
              </a:ext>
            </a:extLst>
          </p:cNvPr>
          <p:cNvPicPr>
            <a:picLocks noChangeAspect="1"/>
          </p:cNvPicPr>
          <p:nvPr/>
        </p:nvPicPr>
        <p:blipFill>
          <a:blip r:embed="rId3"/>
          <a:stretch>
            <a:fillRect/>
          </a:stretch>
        </p:blipFill>
        <p:spPr>
          <a:xfrm>
            <a:off x="8468722" y="3479194"/>
            <a:ext cx="9463996" cy="4394806"/>
          </a:xfrm>
          <a:prstGeom prst="rect">
            <a:avLst/>
          </a:prstGeom>
        </p:spPr>
      </p:pic>
      <p:sp>
        <p:nvSpPr>
          <p:cNvPr id="2" name="TextBox 1">
            <a:extLst>
              <a:ext uri="{FF2B5EF4-FFF2-40B4-BE49-F238E27FC236}">
                <a16:creationId xmlns:a16="http://schemas.microsoft.com/office/drawing/2014/main" id="{750CA7EF-20EF-52EB-14E3-19FD3253DC12}"/>
              </a:ext>
            </a:extLst>
          </p:cNvPr>
          <p:cNvSpPr txBox="1"/>
          <p:nvPr/>
        </p:nvSpPr>
        <p:spPr>
          <a:xfrm>
            <a:off x="365760" y="1565727"/>
            <a:ext cx="8102962" cy="88639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2100"/>
              </a:lnSpc>
            </a:pPr>
            <a:r>
              <a:rPr lang="en-US" sz="2000" b="1" dirty="0">
                <a:latin typeface="DM Sans" panose="020B0604020202020204" charset="0"/>
                <a:ea typeface="+mn-lt"/>
                <a:cs typeface="+mn-lt"/>
              </a:rPr>
              <a:t>Overview:</a:t>
            </a:r>
          </a:p>
          <a:p>
            <a:pPr>
              <a:lnSpc>
                <a:spcPts val="2100"/>
              </a:lnSpc>
            </a:pPr>
            <a:endParaRPr lang="en-US" sz="2000" dirty="0">
              <a:latin typeface="DM Sans" panose="020B0604020202020204" charset="0"/>
              <a:ea typeface="+mn-lt"/>
              <a:cs typeface="+mn-lt"/>
            </a:endParaRPr>
          </a:p>
          <a:p>
            <a:pPr>
              <a:lnSpc>
                <a:spcPts val="2100"/>
              </a:lnSpc>
            </a:pPr>
            <a:r>
              <a:rPr lang="en-US" sz="2000" dirty="0">
                <a:latin typeface="DM Sans" panose="020B0604020202020204" charset="0"/>
                <a:ea typeface="+mn-lt"/>
                <a:cs typeface="+mn-lt"/>
              </a:rPr>
              <a:t>Random forest is an ensemble learning technique that combines the predictions of multiple decision trees to improve predictive accuracy and reduce overfitting. Each decision tree in the ensemble is trained on a random subset of the training data and a random subset of features, resulting in a diverse set of trees.</a:t>
            </a:r>
          </a:p>
          <a:p>
            <a:endParaRPr lang="en-US" sz="2000" dirty="0">
              <a:latin typeface="DM Sans" panose="020B0604020202020204" charset="0"/>
            </a:endParaRPr>
          </a:p>
          <a:p>
            <a:r>
              <a:rPr lang="en-US" sz="2000" b="1" dirty="0">
                <a:latin typeface="DM Sans" panose="020B0604020202020204" charset="0"/>
                <a:ea typeface="+mn-lt"/>
                <a:cs typeface="+mn-lt"/>
              </a:rPr>
              <a:t>Key Features:</a:t>
            </a:r>
          </a:p>
          <a:p>
            <a:endParaRPr lang="en-US" sz="2000" dirty="0">
              <a:latin typeface="DM Sans" panose="020B0604020202020204" charset="0"/>
            </a:endParaRPr>
          </a:p>
          <a:p>
            <a:pPr marL="182880" indent="-274320">
              <a:lnSpc>
                <a:spcPts val="2100"/>
              </a:lnSpc>
              <a:buFont typeface="Arial"/>
              <a:buChar char="•"/>
            </a:pPr>
            <a:r>
              <a:rPr lang="en-US" sz="2000" dirty="0">
                <a:latin typeface="DM Sans" panose="020B0604020202020204" charset="0"/>
                <a:ea typeface="+mn-lt"/>
                <a:cs typeface="+mn-lt"/>
              </a:rPr>
              <a:t>Data for the random forest model was obtained from the normalizer node, ensuring consistent scaling of numerical features.</a:t>
            </a:r>
          </a:p>
          <a:p>
            <a:pPr marL="182880" indent="-274320">
              <a:lnSpc>
                <a:spcPts val="2100"/>
              </a:lnSpc>
              <a:buFont typeface="Arial"/>
              <a:buChar char="•"/>
            </a:pPr>
            <a:endParaRPr lang="en-US" sz="2000" dirty="0">
              <a:latin typeface="DM Sans" panose="020B0604020202020204" charset="0"/>
              <a:ea typeface="+mn-lt"/>
              <a:cs typeface="+mn-lt"/>
            </a:endParaRPr>
          </a:p>
          <a:p>
            <a:pPr marL="182880" indent="-274320">
              <a:lnSpc>
                <a:spcPts val="2100"/>
              </a:lnSpc>
              <a:buFont typeface="Arial"/>
              <a:buChar char="•"/>
            </a:pPr>
            <a:r>
              <a:rPr lang="en-US" sz="2000" dirty="0">
                <a:latin typeface="DM Sans" panose="020B0604020202020204" charset="0"/>
                <a:ea typeface="+mn-lt"/>
                <a:cs typeface="+mn-lt"/>
              </a:rPr>
              <a:t>K-fold cross-validation with stratified sampling was utilized to robustly evaluate the model's performance across different subsets of the data.</a:t>
            </a:r>
          </a:p>
          <a:p>
            <a:pPr marL="182880" indent="-274320">
              <a:lnSpc>
                <a:spcPts val="2100"/>
              </a:lnSpc>
              <a:buFont typeface="Arial"/>
              <a:buChar char="•"/>
            </a:pPr>
            <a:endParaRPr lang="en-US" sz="2000" dirty="0">
              <a:latin typeface="DM Sans" panose="020B0604020202020204" charset="0"/>
              <a:ea typeface="+mn-lt"/>
              <a:cs typeface="+mn-lt"/>
            </a:endParaRPr>
          </a:p>
          <a:p>
            <a:pPr marL="182880" indent="-274320">
              <a:lnSpc>
                <a:spcPts val="2100"/>
              </a:lnSpc>
              <a:buFont typeface="Arial"/>
              <a:buChar char="•"/>
            </a:pPr>
            <a:r>
              <a:rPr lang="en-US" sz="2000" dirty="0">
                <a:latin typeface="DM Sans" panose="020B0604020202020204" charset="0"/>
                <a:ea typeface="+mn-lt"/>
                <a:cs typeface="+mn-lt"/>
              </a:rPr>
              <a:t>An equal size sampling approach with a random seed of 12345 was employed to ensure balanced representation of classes within the training data.</a:t>
            </a:r>
          </a:p>
          <a:p>
            <a:pPr marL="182880" indent="-274320">
              <a:lnSpc>
                <a:spcPts val="2100"/>
              </a:lnSpc>
              <a:buFont typeface="Arial"/>
              <a:buChar char="•"/>
            </a:pPr>
            <a:endParaRPr lang="en-US" sz="2000" dirty="0">
              <a:latin typeface="DM Sans" panose="020B0604020202020204" charset="0"/>
              <a:ea typeface="+mn-lt"/>
              <a:cs typeface="+mn-lt"/>
            </a:endParaRPr>
          </a:p>
          <a:p>
            <a:pPr marL="182880" indent="-274320">
              <a:lnSpc>
                <a:spcPts val="2100"/>
              </a:lnSpc>
              <a:buFont typeface="Arial"/>
              <a:buChar char="•"/>
            </a:pPr>
            <a:r>
              <a:rPr lang="en-US" sz="2000" dirty="0">
                <a:latin typeface="DM Sans" panose="020B0604020202020204" charset="0"/>
                <a:ea typeface="+mn-lt"/>
                <a:cs typeface="+mn-lt"/>
              </a:rPr>
              <a:t>The "use exact sampling" option was selected to improve the efficiency of model training by avoiding unnecessary computation.</a:t>
            </a:r>
          </a:p>
          <a:p>
            <a:pPr marL="182880" indent="-274320">
              <a:lnSpc>
                <a:spcPts val="2100"/>
              </a:lnSpc>
              <a:buFont typeface="Arial"/>
              <a:buChar char="•"/>
            </a:pPr>
            <a:endParaRPr lang="en-US" sz="2000" dirty="0">
              <a:latin typeface="DM Sans" panose="020B0604020202020204" charset="0"/>
              <a:ea typeface="+mn-lt"/>
              <a:cs typeface="+mn-lt"/>
            </a:endParaRPr>
          </a:p>
          <a:p>
            <a:pPr marL="182880" indent="-274320">
              <a:lnSpc>
                <a:spcPts val="2100"/>
              </a:lnSpc>
              <a:buFont typeface="Arial"/>
              <a:buChar char="•"/>
            </a:pPr>
            <a:r>
              <a:rPr lang="en-US" sz="2000" dirty="0">
                <a:latin typeface="DM Sans" panose="020B0604020202020204" charset="0"/>
                <a:ea typeface="+mn-lt"/>
                <a:cs typeface="+mn-lt"/>
              </a:rPr>
              <a:t>Variable importance analysis was conducted using the random forest bar chart node from the learner node, providing insights into the significance of different features in predicting injury severity.</a:t>
            </a:r>
          </a:p>
          <a:p>
            <a:pPr algn="l"/>
            <a:endParaRPr lang="en-US" sz="2000" dirty="0"/>
          </a:p>
        </p:txBody>
      </p:sp>
    </p:spTree>
    <p:extLst>
      <p:ext uri="{BB962C8B-B14F-4D97-AF65-F5344CB8AC3E}">
        <p14:creationId xmlns:p14="http://schemas.microsoft.com/office/powerpoint/2010/main" val="2362526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2564409" y="416966"/>
            <a:ext cx="13159180" cy="1139736"/>
          </a:xfrm>
          <a:prstGeom prst="rect">
            <a:avLst/>
          </a:prstGeom>
        </p:spPr>
        <p:txBody>
          <a:bodyPr wrap="square" lIns="0" tIns="0" rIns="0" bIns="0" rtlCol="0" anchor="t">
            <a:spAutoFit/>
          </a:bodyPr>
          <a:lstStyle/>
          <a:p>
            <a:pPr algn="ctr">
              <a:lnSpc>
                <a:spcPts val="9587"/>
              </a:lnSpc>
            </a:pPr>
            <a:r>
              <a:rPr lang="en-US" sz="6900" spc="368">
                <a:solidFill>
                  <a:srgbClr val="231F20"/>
                </a:solidFill>
                <a:latin typeface="Oswald Bold"/>
              </a:rPr>
              <a:t>RANDOM FOREST</a:t>
            </a:r>
            <a:endParaRPr lang="en-US"/>
          </a:p>
        </p:txBody>
      </p:sp>
      <p:sp>
        <p:nvSpPr>
          <p:cNvPr id="7" name="TextBox 6">
            <a:extLst>
              <a:ext uri="{FF2B5EF4-FFF2-40B4-BE49-F238E27FC236}">
                <a16:creationId xmlns:a16="http://schemas.microsoft.com/office/drawing/2014/main" id="{4F082D3C-1168-0634-2C9A-F985A86670DE}"/>
              </a:ext>
            </a:extLst>
          </p:cNvPr>
          <p:cNvSpPr txBox="1"/>
          <p:nvPr/>
        </p:nvSpPr>
        <p:spPr>
          <a:xfrm>
            <a:off x="12457047" y="3536173"/>
            <a:ext cx="5678181" cy="4032964"/>
          </a:xfrm>
          <a:prstGeom prst="rect">
            <a:avLst/>
          </a:prstGeom>
          <a:noFill/>
        </p:spPr>
        <p:txBody>
          <a:bodyPr wrap="square">
            <a:spAutoFit/>
          </a:bodyPr>
          <a:lstStyle/>
          <a:p>
            <a:pPr>
              <a:lnSpc>
                <a:spcPct val="250000"/>
              </a:lnSpc>
            </a:pPr>
            <a:r>
              <a:rPr lang="en-US" sz="3600" spc="216">
                <a:solidFill>
                  <a:srgbClr val="231F20"/>
                </a:solidFill>
                <a:latin typeface="DM Sans" pitchFamily="2" charset="0"/>
              </a:rPr>
              <a:t>Accuracy: 75.3% </a:t>
            </a:r>
          </a:p>
          <a:p>
            <a:pPr>
              <a:lnSpc>
                <a:spcPct val="250000"/>
              </a:lnSpc>
            </a:pPr>
            <a:r>
              <a:rPr lang="en-US" sz="3600" spc="216">
                <a:solidFill>
                  <a:srgbClr val="231F20"/>
                </a:solidFill>
                <a:latin typeface="DM Sans" pitchFamily="2" charset="0"/>
              </a:rPr>
              <a:t>Sensitivity: 61.4%</a:t>
            </a:r>
          </a:p>
          <a:p>
            <a:pPr>
              <a:lnSpc>
                <a:spcPct val="250000"/>
              </a:lnSpc>
            </a:pPr>
            <a:r>
              <a:rPr lang="en-US" sz="3600">
                <a:latin typeface="DM Sans" pitchFamily="2" charset="0"/>
              </a:rPr>
              <a:t>Specificity: 78.5%</a:t>
            </a:r>
          </a:p>
        </p:txBody>
      </p:sp>
      <p:pic>
        <p:nvPicPr>
          <p:cNvPr id="8" name="Picture 7" descr="A graph of a curve&#10;&#10;Description automatically generated">
            <a:extLst>
              <a:ext uri="{FF2B5EF4-FFF2-40B4-BE49-F238E27FC236}">
                <a16:creationId xmlns:a16="http://schemas.microsoft.com/office/drawing/2014/main" id="{6EBB3E7F-29AD-B7DE-CAAE-2F2AD7AD8303}"/>
              </a:ext>
            </a:extLst>
          </p:cNvPr>
          <p:cNvPicPr>
            <a:picLocks noChangeAspect="1"/>
          </p:cNvPicPr>
          <p:nvPr/>
        </p:nvPicPr>
        <p:blipFill>
          <a:blip r:embed="rId3"/>
          <a:stretch>
            <a:fillRect/>
          </a:stretch>
        </p:blipFill>
        <p:spPr>
          <a:xfrm>
            <a:off x="791738" y="2395537"/>
            <a:ext cx="11108768" cy="6944405"/>
          </a:xfrm>
          <a:prstGeom prst="rect">
            <a:avLst/>
          </a:prstGeom>
        </p:spPr>
      </p:pic>
    </p:spTree>
    <p:extLst>
      <p:ext uri="{BB962C8B-B14F-4D97-AF65-F5344CB8AC3E}">
        <p14:creationId xmlns:p14="http://schemas.microsoft.com/office/powerpoint/2010/main" val="3028261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4EC806-53B8-9F1B-39B0-C4A910257946}"/>
              </a:ext>
            </a:extLst>
          </p:cNvPr>
          <p:cNvSpPr>
            <a:spLocks noGrp="1"/>
          </p:cNvSpPr>
          <p:nvPr>
            <p:ph type="dt" sz="half" idx="10"/>
          </p:nvPr>
        </p:nvSpPr>
        <p:spPr/>
        <p:txBody>
          <a:bodyPr/>
          <a:lstStyle/>
          <a:p>
            <a:fld id="{6E39637F-C09A-407E-BB8F-0851B21B8395}" type="datetime1">
              <a:rPr lang="en-US"/>
              <a:pPr/>
              <a:t>5/5/2024</a:t>
            </a:fld>
            <a:endParaRPr lang="en-US"/>
          </a:p>
        </p:txBody>
      </p:sp>
      <p:sp>
        <p:nvSpPr>
          <p:cNvPr id="4" name="Slide Number Placeholder 3">
            <a:extLst>
              <a:ext uri="{FF2B5EF4-FFF2-40B4-BE49-F238E27FC236}">
                <a16:creationId xmlns:a16="http://schemas.microsoft.com/office/drawing/2014/main" id="{810FBB36-82BD-0A0B-65CE-56BFBB35FBDE}"/>
              </a:ext>
            </a:extLst>
          </p:cNvPr>
          <p:cNvSpPr>
            <a:spLocks noGrp="1"/>
          </p:cNvSpPr>
          <p:nvPr>
            <p:ph type="sldNum" sz="quarter" idx="12"/>
          </p:nvPr>
        </p:nvSpPr>
        <p:spPr/>
        <p:txBody>
          <a:bodyPr/>
          <a:lstStyle/>
          <a:p>
            <a:fld id="{A65A5C87-DF58-40C8-B092-1DE63DB4547E}" type="slidenum">
              <a:rPr lang="en-US" dirty="0"/>
              <a:pPr/>
              <a:t>26</a:t>
            </a:fld>
            <a:endParaRPr lang="en-US"/>
          </a:p>
        </p:txBody>
      </p:sp>
      <p:sp>
        <p:nvSpPr>
          <p:cNvPr id="5" name="Title 4">
            <a:extLst>
              <a:ext uri="{FF2B5EF4-FFF2-40B4-BE49-F238E27FC236}">
                <a16:creationId xmlns:a16="http://schemas.microsoft.com/office/drawing/2014/main" id="{1212DFC9-07C6-24F2-4C9B-1C74A137323E}"/>
              </a:ext>
            </a:extLst>
          </p:cNvPr>
          <p:cNvSpPr>
            <a:spLocks noGrp="1"/>
          </p:cNvSpPr>
          <p:nvPr>
            <p:ph type="title" idx="4294967295"/>
          </p:nvPr>
        </p:nvSpPr>
        <p:spPr>
          <a:xfrm>
            <a:off x="2779236" y="585331"/>
            <a:ext cx="15251113" cy="1206500"/>
          </a:xfrm>
        </p:spPr>
        <p:txBody>
          <a:bodyPr>
            <a:normAutofit/>
          </a:bodyPr>
          <a:lstStyle/>
          <a:p>
            <a:r>
              <a:rPr lang="en-US" sz="6900" b="1">
                <a:latin typeface="Oswald Bold" panose="020B0604020202020204" charset="0"/>
                <a:ea typeface="+mj-lt"/>
                <a:cs typeface="+mj-lt"/>
              </a:rPr>
              <a:t>VARIABLE IMPORTANCE ANALYSIS</a:t>
            </a:r>
            <a:endParaRPr lang="en-US" sz="6900" b="1">
              <a:latin typeface="Oswald Bold" panose="020B0604020202020204" charset="0"/>
            </a:endParaRPr>
          </a:p>
        </p:txBody>
      </p:sp>
      <p:pic>
        <p:nvPicPr>
          <p:cNvPr id="7" name="Picture 6" descr="A graph with blue and white bars&#10;&#10;Description automatically generated">
            <a:extLst>
              <a:ext uri="{FF2B5EF4-FFF2-40B4-BE49-F238E27FC236}">
                <a16:creationId xmlns:a16="http://schemas.microsoft.com/office/drawing/2014/main" id="{55DC24A9-CD2D-90BB-C908-7E44A4191CCD}"/>
              </a:ext>
            </a:extLst>
          </p:cNvPr>
          <p:cNvPicPr>
            <a:picLocks noChangeAspect="1"/>
          </p:cNvPicPr>
          <p:nvPr/>
        </p:nvPicPr>
        <p:blipFill>
          <a:blip r:embed="rId2"/>
          <a:stretch>
            <a:fillRect/>
          </a:stretch>
        </p:blipFill>
        <p:spPr>
          <a:xfrm>
            <a:off x="670560" y="1859756"/>
            <a:ext cx="8836350" cy="7948614"/>
          </a:xfrm>
          <a:prstGeom prst="rect">
            <a:avLst/>
          </a:prstGeom>
        </p:spPr>
      </p:pic>
      <p:sp>
        <p:nvSpPr>
          <p:cNvPr id="9" name="TextBox 8">
            <a:extLst>
              <a:ext uri="{FF2B5EF4-FFF2-40B4-BE49-F238E27FC236}">
                <a16:creationId xmlns:a16="http://schemas.microsoft.com/office/drawing/2014/main" id="{94685D45-D049-4672-8609-807D2BF5A1DD}"/>
              </a:ext>
            </a:extLst>
          </p:cNvPr>
          <p:cNvSpPr txBox="1"/>
          <p:nvPr/>
        </p:nvSpPr>
        <p:spPr>
          <a:xfrm>
            <a:off x="9853484" y="2284502"/>
            <a:ext cx="7763956" cy="7243714"/>
          </a:xfrm>
          <a:prstGeom prst="rect">
            <a:avLst/>
          </a:prstGeom>
          <a:noFill/>
        </p:spPr>
        <p:txBody>
          <a:bodyPr wrap="square" rtlCol="0">
            <a:spAutoFit/>
          </a:bodyPr>
          <a:lstStyle/>
          <a:p>
            <a:pPr marL="342900" lvl="0" indent="-342900" eaLnBrk="0" fontAlgn="base" hangingPunct="0">
              <a:lnSpc>
                <a:spcPct val="150000"/>
              </a:lnSpc>
              <a:spcBef>
                <a:spcPct val="0"/>
              </a:spcBef>
              <a:spcAft>
                <a:spcPct val="0"/>
              </a:spcAft>
              <a:buClr>
                <a:srgbClr val="002060"/>
              </a:buClr>
              <a:buFont typeface="Arial" panose="020B0604020202020204" pitchFamily="34" charset="0"/>
              <a:buChar char="•"/>
            </a:pPr>
            <a:r>
              <a:rPr lang="en-US" altLang="en-US" sz="2400" dirty="0">
                <a:solidFill>
                  <a:srgbClr val="0D0D0D"/>
                </a:solidFill>
                <a:latin typeface="DM Sans" panose="020B0604020202020204" charset="0"/>
              </a:rPr>
              <a:t>The </a:t>
            </a:r>
            <a:r>
              <a:rPr lang="en-US" altLang="en-US" sz="2400" b="1">
                <a:solidFill>
                  <a:srgbClr val="0D0D0D"/>
                </a:solidFill>
                <a:latin typeface="DM Sans" panose="020B0604020202020204" charset="0"/>
              </a:rPr>
              <a:t>"EJECTION" </a:t>
            </a:r>
            <a:r>
              <a:rPr lang="en-US" altLang="en-US" sz="2400" dirty="0">
                <a:solidFill>
                  <a:srgbClr val="0D0D0D"/>
                </a:solidFill>
                <a:latin typeface="DM Sans" panose="020B0604020202020204" charset="0"/>
              </a:rPr>
              <a:t>variable is the most important predictor in the model.</a:t>
            </a:r>
            <a:endParaRPr lang="en-US" altLang="en-US" sz="2400">
              <a:solidFill>
                <a:srgbClr val="0D0D0D"/>
              </a:solidFill>
              <a:latin typeface="DM Sans" panose="020B0604020202020204" charset="0"/>
            </a:endParaRPr>
          </a:p>
          <a:p>
            <a:pPr marL="342900" lvl="0" indent="-342900" eaLnBrk="0" fontAlgn="base" hangingPunct="0">
              <a:lnSpc>
                <a:spcPct val="150000"/>
              </a:lnSpc>
              <a:spcBef>
                <a:spcPct val="0"/>
              </a:spcBef>
              <a:spcAft>
                <a:spcPct val="0"/>
              </a:spcAft>
              <a:buClr>
                <a:srgbClr val="002060"/>
              </a:buClr>
              <a:buFont typeface="Arial" panose="020B0604020202020204" pitchFamily="34" charset="0"/>
              <a:buChar char="•"/>
            </a:pPr>
            <a:r>
              <a:rPr lang="en-US" altLang="en-US" sz="2400" dirty="0">
                <a:solidFill>
                  <a:srgbClr val="0D0D0D"/>
                </a:solidFill>
                <a:latin typeface="DM Sans" panose="020B0604020202020204" charset="0"/>
              </a:rPr>
              <a:t>"</a:t>
            </a:r>
            <a:r>
              <a:rPr lang="en-US" altLang="en-US" sz="2400" b="1">
                <a:solidFill>
                  <a:srgbClr val="0D0D0D"/>
                </a:solidFill>
                <a:latin typeface="DM Sans" panose="020B0604020202020204" charset="0"/>
              </a:rPr>
              <a:t>TOWED</a:t>
            </a:r>
            <a:r>
              <a:rPr lang="en-US" altLang="en-US" sz="2400" dirty="0">
                <a:solidFill>
                  <a:srgbClr val="0D0D0D"/>
                </a:solidFill>
                <a:latin typeface="DM Sans" panose="020B0604020202020204" charset="0"/>
              </a:rPr>
              <a:t>" is the second most significant feature, indicating substantial impact on model outcomes.</a:t>
            </a:r>
            <a:endParaRPr lang="en-US" altLang="en-US" sz="2400">
              <a:solidFill>
                <a:srgbClr val="0D0D0D"/>
              </a:solidFill>
              <a:latin typeface="DM Sans" panose="020B0604020202020204" charset="0"/>
            </a:endParaRPr>
          </a:p>
          <a:p>
            <a:pPr marL="342900" lvl="0" indent="-342900" eaLnBrk="0" fontAlgn="base" hangingPunct="0">
              <a:lnSpc>
                <a:spcPct val="150000"/>
              </a:lnSpc>
              <a:spcBef>
                <a:spcPct val="0"/>
              </a:spcBef>
              <a:spcAft>
                <a:spcPct val="0"/>
              </a:spcAft>
              <a:buClr>
                <a:srgbClr val="002060"/>
              </a:buClr>
              <a:buFont typeface="Arial" panose="020B0604020202020204" pitchFamily="34" charset="0"/>
              <a:buChar char="•"/>
            </a:pPr>
            <a:r>
              <a:rPr lang="en-US" altLang="en-US" sz="2400" dirty="0">
                <a:solidFill>
                  <a:srgbClr val="0D0D0D"/>
                </a:solidFill>
                <a:latin typeface="DM Sans" panose="020B0604020202020204" charset="0"/>
              </a:rPr>
              <a:t>Variables related to airbags and light conditions ("</a:t>
            </a:r>
            <a:r>
              <a:rPr lang="en-US" altLang="en-US" sz="2400" b="1" err="1">
                <a:solidFill>
                  <a:srgbClr val="0D0D0D"/>
                </a:solidFill>
                <a:latin typeface="DM Sans" panose="020B0604020202020204" charset="0"/>
              </a:rPr>
              <a:t>AIR_BAG_binned</a:t>
            </a:r>
            <a:r>
              <a:rPr lang="en-US" altLang="en-US" sz="2400" dirty="0">
                <a:solidFill>
                  <a:srgbClr val="0D0D0D"/>
                </a:solidFill>
                <a:latin typeface="DM Sans" panose="020B0604020202020204" charset="0"/>
              </a:rPr>
              <a:t>" and "</a:t>
            </a:r>
            <a:r>
              <a:rPr lang="en-US" altLang="en-US" sz="2400" b="1">
                <a:solidFill>
                  <a:srgbClr val="0D0D0D"/>
                </a:solidFill>
                <a:latin typeface="DM Sans" panose="020B0604020202020204" charset="0"/>
              </a:rPr>
              <a:t>LGT_COND</a:t>
            </a:r>
            <a:r>
              <a:rPr lang="en-US" altLang="en-US" sz="2400" dirty="0">
                <a:solidFill>
                  <a:srgbClr val="0D0D0D"/>
                </a:solidFill>
                <a:latin typeface="DM Sans" panose="020B0604020202020204" charset="0"/>
              </a:rPr>
              <a:t>") have moderate importance.</a:t>
            </a:r>
            <a:endParaRPr lang="en-US" altLang="en-US" sz="2400">
              <a:solidFill>
                <a:srgbClr val="0D0D0D"/>
              </a:solidFill>
              <a:latin typeface="DM Sans" panose="020B0604020202020204" charset="0"/>
            </a:endParaRPr>
          </a:p>
          <a:p>
            <a:pPr marL="342900" lvl="0" indent="-342900" eaLnBrk="0" fontAlgn="base" hangingPunct="0">
              <a:lnSpc>
                <a:spcPct val="150000"/>
              </a:lnSpc>
              <a:spcBef>
                <a:spcPct val="0"/>
              </a:spcBef>
              <a:spcAft>
                <a:spcPct val="0"/>
              </a:spcAft>
              <a:buClr>
                <a:srgbClr val="002060"/>
              </a:buClr>
              <a:buFont typeface="Arial" panose="020B0604020202020204" pitchFamily="34" charset="0"/>
              <a:buChar char="•"/>
            </a:pPr>
            <a:r>
              <a:rPr lang="en-US" altLang="en-US" sz="2400" dirty="0">
                <a:solidFill>
                  <a:srgbClr val="0D0D0D"/>
                </a:solidFill>
                <a:latin typeface="DM Sans" panose="020B0604020202020204" charset="0"/>
              </a:rPr>
              <a:t>The least impactful variables in the model include "</a:t>
            </a:r>
            <a:r>
              <a:rPr lang="en-US" altLang="en-US" sz="2400" b="1" err="1">
                <a:solidFill>
                  <a:srgbClr val="0D0D0D"/>
                </a:solidFill>
                <a:latin typeface="DM Sans" panose="020B0604020202020204" charset="0"/>
              </a:rPr>
              <a:t>DAY_WEEK_str</a:t>
            </a:r>
            <a:r>
              <a:rPr lang="en-US" altLang="en-US" sz="2400" dirty="0">
                <a:solidFill>
                  <a:srgbClr val="0D0D0D"/>
                </a:solidFill>
                <a:latin typeface="DM Sans" panose="020B0604020202020204" charset="0"/>
              </a:rPr>
              <a:t>" and "</a:t>
            </a:r>
            <a:r>
              <a:rPr lang="en-US" altLang="en-US" sz="2400" b="1">
                <a:solidFill>
                  <a:srgbClr val="0D0D0D"/>
                </a:solidFill>
                <a:latin typeface="DM Sans" panose="020B0604020202020204" charset="0"/>
              </a:rPr>
              <a:t>INT_HWY</a:t>
            </a:r>
            <a:r>
              <a:rPr lang="en-US" altLang="en-US" sz="2400" dirty="0">
                <a:solidFill>
                  <a:srgbClr val="0D0D0D"/>
                </a:solidFill>
                <a:latin typeface="DM Sans" panose="020B0604020202020204" charset="0"/>
              </a:rPr>
              <a:t>".</a:t>
            </a:r>
            <a:endParaRPr lang="en-US" altLang="en-US" sz="2400">
              <a:solidFill>
                <a:srgbClr val="0D0D0D"/>
              </a:solidFill>
              <a:latin typeface="DM Sans" panose="020B0604020202020204" charset="0"/>
            </a:endParaRPr>
          </a:p>
          <a:p>
            <a:pPr marL="342900" lvl="0" indent="-342900" eaLnBrk="0" fontAlgn="base" hangingPunct="0">
              <a:lnSpc>
                <a:spcPct val="150000"/>
              </a:lnSpc>
              <a:spcBef>
                <a:spcPct val="0"/>
              </a:spcBef>
              <a:spcAft>
                <a:spcPct val="0"/>
              </a:spcAft>
              <a:buClr>
                <a:srgbClr val="002060"/>
              </a:buClr>
              <a:buFont typeface="Arial" panose="020B0604020202020204" pitchFamily="34" charset="0"/>
              <a:buChar char="•"/>
            </a:pPr>
            <a:r>
              <a:rPr lang="en-US" altLang="en-US" sz="2400" dirty="0">
                <a:solidFill>
                  <a:srgbClr val="0D0D0D"/>
                </a:solidFill>
                <a:latin typeface="DM Sans" panose="020B0604020202020204" charset="0"/>
              </a:rPr>
              <a:t>Presence of missing data in some variables ("</a:t>
            </a:r>
            <a:r>
              <a:rPr lang="en-US" altLang="en-US" sz="2400" b="1" err="1">
                <a:solidFill>
                  <a:srgbClr val="0D0D0D"/>
                </a:solidFill>
                <a:latin typeface="DM Sans" panose="020B0604020202020204" charset="0"/>
              </a:rPr>
              <a:t>Trav_SP_Miss</a:t>
            </a:r>
            <a:r>
              <a:rPr lang="en-US" altLang="en-US" sz="2400" dirty="0">
                <a:solidFill>
                  <a:srgbClr val="0D0D0D"/>
                </a:solidFill>
                <a:latin typeface="DM Sans" panose="020B0604020202020204" charset="0"/>
              </a:rPr>
              <a:t>", "</a:t>
            </a:r>
            <a:r>
              <a:rPr lang="en-US" altLang="en-US" sz="2400" b="1" err="1">
                <a:solidFill>
                  <a:srgbClr val="0D0D0D"/>
                </a:solidFill>
                <a:latin typeface="DM Sans" panose="020B0604020202020204" charset="0"/>
              </a:rPr>
              <a:t>Mod_Year_Miss</a:t>
            </a:r>
            <a:r>
              <a:rPr lang="en-US" altLang="en-US" sz="2400" dirty="0">
                <a:solidFill>
                  <a:srgbClr val="0D0D0D"/>
                </a:solidFill>
                <a:latin typeface="DM Sans" panose="020B0604020202020204" charset="0"/>
              </a:rPr>
              <a:t>") is notably influential, hinting at the relevance of missingness to the prediction</a:t>
            </a:r>
            <a:endParaRPr lang="en-US" sz="2400">
              <a:latin typeface="DM Sans" panose="020B0604020202020204" charset="0"/>
            </a:endParaRPr>
          </a:p>
        </p:txBody>
      </p:sp>
    </p:spTree>
    <p:extLst>
      <p:ext uri="{BB962C8B-B14F-4D97-AF65-F5344CB8AC3E}">
        <p14:creationId xmlns:p14="http://schemas.microsoft.com/office/powerpoint/2010/main" val="2496825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2564408" y="808851"/>
            <a:ext cx="14059683" cy="1139736"/>
          </a:xfrm>
          <a:prstGeom prst="rect">
            <a:avLst/>
          </a:prstGeom>
        </p:spPr>
        <p:txBody>
          <a:bodyPr wrap="square" lIns="0" tIns="0" rIns="0" bIns="0" rtlCol="0" anchor="t">
            <a:spAutoFit/>
          </a:bodyPr>
          <a:lstStyle/>
          <a:p>
            <a:pPr algn="ctr">
              <a:lnSpc>
                <a:spcPts val="9587"/>
              </a:lnSpc>
            </a:pPr>
            <a:r>
              <a:rPr lang="en-US" sz="6900" spc="368">
                <a:solidFill>
                  <a:srgbClr val="231F20"/>
                </a:solidFill>
                <a:latin typeface="Oswald Bold"/>
              </a:rPr>
              <a:t>MODEL EVALUATION – ROC CURVE</a:t>
            </a:r>
            <a:endParaRPr lang="en-US"/>
          </a:p>
        </p:txBody>
      </p:sp>
      <p:pic>
        <p:nvPicPr>
          <p:cNvPr id="4" name="Picture 3" descr="A graph of different colored lines&#10;&#10;Description automatically generated">
            <a:extLst>
              <a:ext uri="{FF2B5EF4-FFF2-40B4-BE49-F238E27FC236}">
                <a16:creationId xmlns:a16="http://schemas.microsoft.com/office/drawing/2014/main" id="{C9775ED8-4CDE-D7D3-8F71-F21AAB8B70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9960" y="2483431"/>
            <a:ext cx="9505950" cy="6677025"/>
          </a:xfrm>
          <a:prstGeom prst="rect">
            <a:avLst/>
          </a:prstGeom>
        </p:spPr>
      </p:pic>
      <p:sp>
        <p:nvSpPr>
          <p:cNvPr id="7" name="TextBox 6">
            <a:extLst>
              <a:ext uri="{FF2B5EF4-FFF2-40B4-BE49-F238E27FC236}">
                <a16:creationId xmlns:a16="http://schemas.microsoft.com/office/drawing/2014/main" id="{52D5AF7F-AF2A-CB97-226C-3C76344D72AE}"/>
              </a:ext>
            </a:extLst>
          </p:cNvPr>
          <p:cNvSpPr txBox="1"/>
          <p:nvPr/>
        </p:nvSpPr>
        <p:spPr>
          <a:xfrm>
            <a:off x="10945910" y="2994306"/>
            <a:ext cx="6969557" cy="5203989"/>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spc="216">
                <a:solidFill>
                  <a:srgbClr val="231F20"/>
                </a:solidFill>
                <a:latin typeface="DM Sans" pitchFamily="2" charset="0"/>
              </a:rPr>
              <a:t>Gradient Boosting Tree performs the best with AUC = 0.787.</a:t>
            </a:r>
          </a:p>
          <a:p>
            <a:pPr marL="457200" indent="-457200">
              <a:lnSpc>
                <a:spcPct val="150000"/>
              </a:lnSpc>
              <a:buFont typeface="Arial" panose="020B0604020202020204" pitchFamily="34" charset="0"/>
              <a:buChar char="•"/>
            </a:pPr>
            <a:r>
              <a:rPr lang="en-US" sz="2800" spc="216">
                <a:solidFill>
                  <a:srgbClr val="231F20"/>
                </a:solidFill>
                <a:latin typeface="DM Sans" pitchFamily="2" charset="0"/>
              </a:rPr>
              <a:t>GBT effectively distinguishes between different injury severities compared to other models.</a:t>
            </a:r>
          </a:p>
          <a:p>
            <a:pPr marL="457200" indent="-457200">
              <a:lnSpc>
                <a:spcPct val="150000"/>
              </a:lnSpc>
              <a:buFont typeface="Arial" panose="020B0604020202020204" pitchFamily="34" charset="0"/>
              <a:buChar char="•"/>
            </a:pPr>
            <a:r>
              <a:rPr lang="en-US" sz="2800" spc="216">
                <a:solidFill>
                  <a:srgbClr val="231F20"/>
                </a:solidFill>
                <a:latin typeface="DM Sans" pitchFamily="2" charset="0"/>
              </a:rPr>
              <a:t>Decision Tree has the least AUC (0.634) among the other models.</a:t>
            </a:r>
          </a:p>
        </p:txBody>
      </p:sp>
    </p:spTree>
    <p:extLst>
      <p:ext uri="{BB962C8B-B14F-4D97-AF65-F5344CB8AC3E}">
        <p14:creationId xmlns:p14="http://schemas.microsoft.com/office/powerpoint/2010/main" val="1465055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2114158" y="791918"/>
            <a:ext cx="14059683" cy="1139736"/>
          </a:xfrm>
          <a:prstGeom prst="rect">
            <a:avLst/>
          </a:prstGeom>
        </p:spPr>
        <p:txBody>
          <a:bodyPr wrap="square" lIns="0" tIns="0" rIns="0" bIns="0" rtlCol="0" anchor="t">
            <a:spAutoFit/>
          </a:bodyPr>
          <a:lstStyle/>
          <a:p>
            <a:pPr algn="ctr">
              <a:lnSpc>
                <a:spcPts val="9587"/>
              </a:lnSpc>
            </a:pPr>
            <a:r>
              <a:rPr lang="en-US" sz="6900" spc="368">
                <a:solidFill>
                  <a:srgbClr val="231F20"/>
                </a:solidFill>
                <a:latin typeface="Oswald Bold"/>
              </a:rPr>
              <a:t>MODEL SUMMARY</a:t>
            </a:r>
            <a:endParaRPr lang="en-US"/>
          </a:p>
        </p:txBody>
      </p:sp>
      <p:graphicFrame>
        <p:nvGraphicFramePr>
          <p:cNvPr id="2" name="Table 1">
            <a:extLst>
              <a:ext uri="{FF2B5EF4-FFF2-40B4-BE49-F238E27FC236}">
                <a16:creationId xmlns:a16="http://schemas.microsoft.com/office/drawing/2014/main" id="{87485F30-B7C1-694A-0580-A007DFBB39CD}"/>
              </a:ext>
            </a:extLst>
          </p:cNvPr>
          <p:cNvGraphicFramePr>
            <a:graphicFrameLocks noGrp="1"/>
          </p:cNvGraphicFramePr>
          <p:nvPr>
            <p:extLst>
              <p:ext uri="{D42A27DB-BD31-4B8C-83A1-F6EECF244321}">
                <p14:modId xmlns:p14="http://schemas.microsoft.com/office/powerpoint/2010/main" val="1082082296"/>
              </p:ext>
            </p:extLst>
          </p:nvPr>
        </p:nvGraphicFramePr>
        <p:xfrm>
          <a:off x="897467" y="2632286"/>
          <a:ext cx="16730135" cy="6460916"/>
        </p:xfrm>
        <a:graphic>
          <a:graphicData uri="http://schemas.openxmlformats.org/drawingml/2006/table">
            <a:tbl>
              <a:tblPr firstRow="1" bandRow="1">
                <a:tableStyleId>{5940675A-B579-460E-94D1-54222C63F5DA}</a:tableStyleId>
              </a:tblPr>
              <a:tblGrid>
                <a:gridCol w="3346027">
                  <a:extLst>
                    <a:ext uri="{9D8B030D-6E8A-4147-A177-3AD203B41FA5}">
                      <a16:colId xmlns:a16="http://schemas.microsoft.com/office/drawing/2014/main" val="1732591712"/>
                    </a:ext>
                  </a:extLst>
                </a:gridCol>
                <a:gridCol w="3346027">
                  <a:extLst>
                    <a:ext uri="{9D8B030D-6E8A-4147-A177-3AD203B41FA5}">
                      <a16:colId xmlns:a16="http://schemas.microsoft.com/office/drawing/2014/main" val="1308775970"/>
                    </a:ext>
                  </a:extLst>
                </a:gridCol>
                <a:gridCol w="3346027">
                  <a:extLst>
                    <a:ext uri="{9D8B030D-6E8A-4147-A177-3AD203B41FA5}">
                      <a16:colId xmlns:a16="http://schemas.microsoft.com/office/drawing/2014/main" val="3090263171"/>
                    </a:ext>
                  </a:extLst>
                </a:gridCol>
                <a:gridCol w="3346027">
                  <a:extLst>
                    <a:ext uri="{9D8B030D-6E8A-4147-A177-3AD203B41FA5}">
                      <a16:colId xmlns:a16="http://schemas.microsoft.com/office/drawing/2014/main" val="3361244531"/>
                    </a:ext>
                  </a:extLst>
                </a:gridCol>
                <a:gridCol w="3346027">
                  <a:extLst>
                    <a:ext uri="{9D8B030D-6E8A-4147-A177-3AD203B41FA5}">
                      <a16:colId xmlns:a16="http://schemas.microsoft.com/office/drawing/2014/main" val="2045753192"/>
                    </a:ext>
                  </a:extLst>
                </a:gridCol>
              </a:tblGrid>
              <a:tr h="922988">
                <a:tc>
                  <a:txBody>
                    <a:bodyPr/>
                    <a:lstStyle/>
                    <a:p>
                      <a:r>
                        <a:rPr lang="en-US" sz="3600" b="1">
                          <a:solidFill>
                            <a:srgbClr val="0D0D0D"/>
                          </a:solidFill>
                        </a:rPr>
                        <a:t>Model</a:t>
                      </a:r>
                      <a:endParaRPr lang="en-US" sz="3600" b="1">
                        <a:latin typeface="DM Sans" pitchFamily="2" charset="0"/>
                      </a:endParaRPr>
                    </a:p>
                  </a:txBody>
                  <a:tcPr/>
                </a:tc>
                <a:tc>
                  <a:txBody>
                    <a:bodyPr/>
                    <a:lstStyle/>
                    <a:p>
                      <a:r>
                        <a:rPr lang="en-US" sz="3600" b="1"/>
                        <a:t>Accuracy</a:t>
                      </a:r>
                      <a:endParaRPr lang="en-US" sz="3600" b="1">
                        <a:latin typeface="DM Sans" pitchFamily="2" charset="0"/>
                      </a:endParaRPr>
                    </a:p>
                  </a:txBody>
                  <a:tcPr/>
                </a:tc>
                <a:tc>
                  <a:txBody>
                    <a:bodyPr/>
                    <a:lstStyle/>
                    <a:p>
                      <a:r>
                        <a:rPr lang="en-US" sz="3600" b="1"/>
                        <a:t>Sensitivity</a:t>
                      </a:r>
                      <a:endParaRPr lang="en-US" sz="3600" b="1">
                        <a:latin typeface="DM Sans" pitchFamily="2" charset="0"/>
                      </a:endParaRPr>
                    </a:p>
                  </a:txBody>
                  <a:tcPr/>
                </a:tc>
                <a:tc>
                  <a:txBody>
                    <a:bodyPr/>
                    <a:lstStyle/>
                    <a:p>
                      <a:r>
                        <a:rPr lang="en-US" sz="3600" b="1"/>
                        <a:t>Specificity</a:t>
                      </a:r>
                      <a:endParaRPr lang="en-US" sz="3600" b="1">
                        <a:latin typeface="DM Sans" pitchFamily="2" charset="0"/>
                      </a:endParaRPr>
                    </a:p>
                  </a:txBody>
                  <a:tcPr/>
                </a:tc>
                <a:tc>
                  <a:txBody>
                    <a:bodyPr/>
                    <a:lstStyle/>
                    <a:p>
                      <a:r>
                        <a:rPr lang="en-US" sz="3600" b="1"/>
                        <a:t>ROC Value</a:t>
                      </a:r>
                      <a:endParaRPr lang="en-US" sz="3600" b="1">
                        <a:latin typeface="DM Sans" pitchFamily="2" charset="0"/>
                      </a:endParaRPr>
                    </a:p>
                  </a:txBody>
                  <a:tcPr/>
                </a:tc>
                <a:extLst>
                  <a:ext uri="{0D108BD9-81ED-4DB2-BD59-A6C34878D82A}">
                    <a16:rowId xmlns:a16="http://schemas.microsoft.com/office/drawing/2014/main" val="3757489534"/>
                  </a:ext>
                </a:extLst>
              </a:tr>
              <a:tr h="922988">
                <a:tc>
                  <a:txBody>
                    <a:bodyPr/>
                    <a:lstStyle/>
                    <a:p>
                      <a:r>
                        <a:rPr lang="en-US" sz="2400"/>
                        <a:t>Artificial Neural Network</a:t>
                      </a:r>
                      <a:endParaRPr lang="en-US" sz="2400">
                        <a:latin typeface="DM Sans" pitchFamily="2" charset="0"/>
                      </a:endParaRPr>
                    </a:p>
                  </a:txBody>
                  <a:tcPr/>
                </a:tc>
                <a:tc>
                  <a:txBody>
                    <a:bodyPr/>
                    <a:lstStyle/>
                    <a:p>
                      <a:r>
                        <a:rPr lang="en-US" sz="2400">
                          <a:latin typeface="DM Sans" pitchFamily="2" charset="0"/>
                        </a:rPr>
                        <a:t>65.7%</a:t>
                      </a:r>
                    </a:p>
                  </a:txBody>
                  <a:tcPr/>
                </a:tc>
                <a:tc>
                  <a:txBody>
                    <a:bodyPr/>
                    <a:lstStyle/>
                    <a:p>
                      <a:r>
                        <a:rPr lang="en-US" sz="2400">
                          <a:latin typeface="DM Sans" pitchFamily="2" charset="0"/>
                        </a:rPr>
                        <a:t>73.1%</a:t>
                      </a:r>
                    </a:p>
                  </a:txBody>
                  <a:tcPr/>
                </a:tc>
                <a:tc>
                  <a:txBody>
                    <a:bodyPr/>
                    <a:lstStyle/>
                    <a:p>
                      <a:r>
                        <a:rPr lang="en-US" sz="2400">
                          <a:latin typeface="DM Sans" pitchFamily="2" charset="0"/>
                        </a:rPr>
                        <a:t>64%</a:t>
                      </a:r>
                    </a:p>
                  </a:txBody>
                  <a:tcPr/>
                </a:tc>
                <a:tc>
                  <a:txBody>
                    <a:bodyPr/>
                    <a:lstStyle/>
                    <a:p>
                      <a:r>
                        <a:rPr lang="en-US" sz="2400">
                          <a:latin typeface="DM Sans" pitchFamily="2" charset="0"/>
                        </a:rPr>
                        <a:t>76.2%</a:t>
                      </a:r>
                    </a:p>
                  </a:txBody>
                  <a:tcPr/>
                </a:tc>
                <a:extLst>
                  <a:ext uri="{0D108BD9-81ED-4DB2-BD59-A6C34878D82A}">
                    <a16:rowId xmlns:a16="http://schemas.microsoft.com/office/drawing/2014/main" val="2231919470"/>
                  </a:ext>
                </a:extLst>
              </a:tr>
              <a:tr h="922988">
                <a:tc>
                  <a:txBody>
                    <a:bodyPr/>
                    <a:lstStyle/>
                    <a:p>
                      <a:r>
                        <a:rPr lang="en-US" sz="2400"/>
                        <a:t>Logistic Regression</a:t>
                      </a:r>
                      <a:endParaRPr lang="en-US" sz="2400">
                        <a:latin typeface="DM Sans" pitchFamily="2" charset="0"/>
                      </a:endParaRPr>
                    </a:p>
                  </a:txBody>
                  <a:tcPr/>
                </a:tc>
                <a:tc>
                  <a:txBody>
                    <a:bodyPr/>
                    <a:lstStyle/>
                    <a:p>
                      <a:r>
                        <a:rPr lang="en-US" sz="2400">
                          <a:latin typeface="DM Sans" pitchFamily="2" charset="0"/>
                        </a:rPr>
                        <a:t>66.8%</a:t>
                      </a:r>
                    </a:p>
                  </a:txBody>
                  <a:tcPr/>
                </a:tc>
                <a:tc>
                  <a:txBody>
                    <a:bodyPr/>
                    <a:lstStyle/>
                    <a:p>
                      <a:r>
                        <a:rPr lang="en-US" sz="2400">
                          <a:latin typeface="DM Sans" pitchFamily="2" charset="0"/>
                        </a:rPr>
                        <a:t>76%</a:t>
                      </a:r>
                    </a:p>
                  </a:txBody>
                  <a:tcPr/>
                </a:tc>
                <a:tc>
                  <a:txBody>
                    <a:bodyPr/>
                    <a:lstStyle/>
                    <a:p>
                      <a:r>
                        <a:rPr lang="en-US" sz="2400">
                          <a:latin typeface="DM Sans" pitchFamily="2" charset="0"/>
                        </a:rPr>
                        <a:t>64.6%</a:t>
                      </a:r>
                    </a:p>
                  </a:txBody>
                  <a:tcPr/>
                </a:tc>
                <a:tc>
                  <a:txBody>
                    <a:bodyPr/>
                    <a:lstStyle/>
                    <a:p>
                      <a:r>
                        <a:rPr lang="en-US" sz="2400">
                          <a:latin typeface="DM Sans" pitchFamily="2" charset="0"/>
                        </a:rPr>
                        <a:t>78.2%</a:t>
                      </a:r>
                    </a:p>
                  </a:txBody>
                  <a:tcPr/>
                </a:tc>
                <a:extLst>
                  <a:ext uri="{0D108BD9-81ED-4DB2-BD59-A6C34878D82A}">
                    <a16:rowId xmlns:a16="http://schemas.microsoft.com/office/drawing/2014/main" val="3587481769"/>
                  </a:ext>
                </a:extLst>
              </a:tr>
              <a:tr h="922988">
                <a:tc>
                  <a:txBody>
                    <a:bodyPr/>
                    <a:lstStyle/>
                    <a:p>
                      <a:r>
                        <a:rPr lang="en-US" sz="2400">
                          <a:latin typeface="DM Sans" pitchFamily="2" charset="0"/>
                        </a:rPr>
                        <a:t>Naïve Bayes</a:t>
                      </a:r>
                    </a:p>
                  </a:txBody>
                  <a:tcPr/>
                </a:tc>
                <a:tc>
                  <a:txBody>
                    <a:bodyPr/>
                    <a:lstStyle/>
                    <a:p>
                      <a:r>
                        <a:rPr lang="en-US" sz="2400">
                          <a:latin typeface="DM Sans" pitchFamily="2" charset="0"/>
                        </a:rPr>
                        <a:t>63.2%</a:t>
                      </a:r>
                    </a:p>
                  </a:txBody>
                  <a:tcPr/>
                </a:tc>
                <a:tc>
                  <a:txBody>
                    <a:bodyPr/>
                    <a:lstStyle/>
                    <a:p>
                      <a:r>
                        <a:rPr lang="en-US" sz="2400">
                          <a:latin typeface="DM Sans" pitchFamily="2" charset="0"/>
                        </a:rPr>
                        <a:t>77%</a:t>
                      </a:r>
                    </a:p>
                  </a:txBody>
                  <a:tcPr/>
                </a:tc>
                <a:tc>
                  <a:txBody>
                    <a:bodyPr/>
                    <a:lstStyle/>
                    <a:p>
                      <a:r>
                        <a:rPr lang="en-US" sz="2400">
                          <a:latin typeface="DM Sans" pitchFamily="2" charset="0"/>
                        </a:rPr>
                        <a:t>59.9%</a:t>
                      </a:r>
                    </a:p>
                  </a:txBody>
                  <a:tcPr/>
                </a:tc>
                <a:tc>
                  <a:txBody>
                    <a:bodyPr/>
                    <a:lstStyle/>
                    <a:p>
                      <a:r>
                        <a:rPr lang="en-US" sz="2400">
                          <a:latin typeface="DM Sans" pitchFamily="2" charset="0"/>
                        </a:rPr>
                        <a:t>75.7%</a:t>
                      </a:r>
                    </a:p>
                  </a:txBody>
                  <a:tcPr/>
                </a:tc>
                <a:extLst>
                  <a:ext uri="{0D108BD9-81ED-4DB2-BD59-A6C34878D82A}">
                    <a16:rowId xmlns:a16="http://schemas.microsoft.com/office/drawing/2014/main" val="3159614565"/>
                  </a:ext>
                </a:extLst>
              </a:tr>
              <a:tr h="922988">
                <a:tc>
                  <a:txBody>
                    <a:bodyPr/>
                    <a:lstStyle/>
                    <a:p>
                      <a:r>
                        <a:rPr lang="en-US" sz="2400">
                          <a:latin typeface="DM Sans" pitchFamily="2" charset="0"/>
                        </a:rPr>
                        <a:t>Random Forest</a:t>
                      </a:r>
                    </a:p>
                  </a:txBody>
                  <a:tcPr/>
                </a:tc>
                <a:tc>
                  <a:txBody>
                    <a:bodyPr/>
                    <a:lstStyle/>
                    <a:p>
                      <a:r>
                        <a:rPr lang="en-US" sz="2400" b="1">
                          <a:solidFill>
                            <a:srgbClr val="FF0000"/>
                          </a:solidFill>
                          <a:latin typeface="DM Sans" pitchFamily="2" charset="0"/>
                        </a:rPr>
                        <a:t>75.3%</a:t>
                      </a:r>
                    </a:p>
                  </a:txBody>
                  <a:tcPr/>
                </a:tc>
                <a:tc>
                  <a:txBody>
                    <a:bodyPr/>
                    <a:lstStyle/>
                    <a:p>
                      <a:r>
                        <a:rPr lang="en-US" sz="2400">
                          <a:latin typeface="DM Sans" pitchFamily="2" charset="0"/>
                        </a:rPr>
                        <a:t>61.4%</a:t>
                      </a:r>
                    </a:p>
                  </a:txBody>
                  <a:tcPr/>
                </a:tc>
                <a:tc>
                  <a:txBody>
                    <a:bodyPr/>
                    <a:lstStyle/>
                    <a:p>
                      <a:r>
                        <a:rPr lang="en-US" sz="2400">
                          <a:latin typeface="DM Sans" pitchFamily="2" charset="0"/>
                        </a:rPr>
                        <a:t>78.5%</a:t>
                      </a:r>
                    </a:p>
                  </a:txBody>
                  <a:tcPr/>
                </a:tc>
                <a:tc>
                  <a:txBody>
                    <a:bodyPr/>
                    <a:lstStyle/>
                    <a:p>
                      <a:r>
                        <a:rPr lang="en-US" sz="2400">
                          <a:latin typeface="DM Sans" pitchFamily="2" charset="0"/>
                        </a:rPr>
                        <a:t>78.4%</a:t>
                      </a:r>
                    </a:p>
                  </a:txBody>
                  <a:tcPr/>
                </a:tc>
                <a:extLst>
                  <a:ext uri="{0D108BD9-81ED-4DB2-BD59-A6C34878D82A}">
                    <a16:rowId xmlns:a16="http://schemas.microsoft.com/office/drawing/2014/main" val="453817272"/>
                  </a:ext>
                </a:extLst>
              </a:tr>
              <a:tr h="922988">
                <a:tc>
                  <a:txBody>
                    <a:bodyPr/>
                    <a:lstStyle/>
                    <a:p>
                      <a:r>
                        <a:rPr lang="en-US" sz="2400">
                          <a:latin typeface="DM Sans" pitchFamily="2" charset="0"/>
                        </a:rPr>
                        <a:t>Decision Tree</a:t>
                      </a:r>
                    </a:p>
                  </a:txBody>
                  <a:tcPr/>
                </a:tc>
                <a:tc>
                  <a:txBody>
                    <a:bodyPr/>
                    <a:lstStyle/>
                    <a:p>
                      <a:r>
                        <a:rPr lang="en-US" sz="2400">
                          <a:latin typeface="DM Sans" pitchFamily="2" charset="0"/>
                        </a:rPr>
                        <a:t>62.6%</a:t>
                      </a:r>
                    </a:p>
                  </a:txBody>
                  <a:tcPr/>
                </a:tc>
                <a:tc>
                  <a:txBody>
                    <a:bodyPr/>
                    <a:lstStyle/>
                    <a:p>
                      <a:r>
                        <a:rPr lang="en-US" sz="2400">
                          <a:latin typeface="DM Sans" pitchFamily="2" charset="0"/>
                        </a:rPr>
                        <a:t>61.8%</a:t>
                      </a:r>
                    </a:p>
                  </a:txBody>
                  <a:tcPr/>
                </a:tc>
                <a:tc>
                  <a:txBody>
                    <a:bodyPr/>
                    <a:lstStyle/>
                    <a:p>
                      <a:r>
                        <a:rPr lang="en-US" sz="2400">
                          <a:latin typeface="DM Sans" pitchFamily="2" charset="0"/>
                        </a:rPr>
                        <a:t>62.8%</a:t>
                      </a:r>
                    </a:p>
                  </a:txBody>
                  <a:tcPr/>
                </a:tc>
                <a:tc>
                  <a:txBody>
                    <a:bodyPr/>
                    <a:lstStyle/>
                    <a:p>
                      <a:r>
                        <a:rPr lang="en-US" sz="2400">
                          <a:latin typeface="DM Sans" pitchFamily="2" charset="0"/>
                        </a:rPr>
                        <a:t>63.4%</a:t>
                      </a:r>
                    </a:p>
                  </a:txBody>
                  <a:tcPr/>
                </a:tc>
                <a:extLst>
                  <a:ext uri="{0D108BD9-81ED-4DB2-BD59-A6C34878D82A}">
                    <a16:rowId xmlns:a16="http://schemas.microsoft.com/office/drawing/2014/main" val="3595343243"/>
                  </a:ext>
                </a:extLst>
              </a:tr>
              <a:tr h="922988">
                <a:tc>
                  <a:txBody>
                    <a:bodyPr/>
                    <a:lstStyle/>
                    <a:p>
                      <a:r>
                        <a:rPr lang="en-US" sz="2400">
                          <a:latin typeface="DM Sans" pitchFamily="2" charset="0"/>
                        </a:rPr>
                        <a:t>Gradient Boosting Tree</a:t>
                      </a:r>
                    </a:p>
                  </a:txBody>
                  <a:tcPr/>
                </a:tc>
                <a:tc>
                  <a:txBody>
                    <a:bodyPr/>
                    <a:lstStyle/>
                    <a:p>
                      <a:r>
                        <a:rPr lang="en-US" sz="2400">
                          <a:latin typeface="DM Sans" pitchFamily="2" charset="0"/>
                        </a:rPr>
                        <a:t>70.142%</a:t>
                      </a:r>
                    </a:p>
                  </a:txBody>
                  <a:tcPr/>
                </a:tc>
                <a:tc>
                  <a:txBody>
                    <a:bodyPr/>
                    <a:lstStyle/>
                    <a:p>
                      <a:r>
                        <a:rPr lang="en-US" sz="2400" b="1">
                          <a:solidFill>
                            <a:srgbClr val="FF0000"/>
                          </a:solidFill>
                          <a:latin typeface="DM Sans" pitchFamily="2" charset="0"/>
                        </a:rPr>
                        <a:t>91%</a:t>
                      </a:r>
                    </a:p>
                  </a:txBody>
                  <a:tcPr/>
                </a:tc>
                <a:tc>
                  <a:txBody>
                    <a:bodyPr/>
                    <a:lstStyle/>
                    <a:p>
                      <a:r>
                        <a:rPr lang="en-US" sz="2400" b="1">
                          <a:solidFill>
                            <a:srgbClr val="FF0000"/>
                          </a:solidFill>
                          <a:latin typeface="DM Sans" pitchFamily="2" charset="0"/>
                        </a:rPr>
                        <a:t>82.3%</a:t>
                      </a:r>
                    </a:p>
                  </a:txBody>
                  <a:tcPr/>
                </a:tc>
                <a:tc>
                  <a:txBody>
                    <a:bodyPr/>
                    <a:lstStyle/>
                    <a:p>
                      <a:r>
                        <a:rPr lang="en-US" sz="2400" b="1">
                          <a:solidFill>
                            <a:srgbClr val="FF0000"/>
                          </a:solidFill>
                          <a:latin typeface="DM Sans" pitchFamily="2" charset="0"/>
                        </a:rPr>
                        <a:t>78.7%</a:t>
                      </a:r>
                    </a:p>
                  </a:txBody>
                  <a:tcPr/>
                </a:tc>
                <a:extLst>
                  <a:ext uri="{0D108BD9-81ED-4DB2-BD59-A6C34878D82A}">
                    <a16:rowId xmlns:a16="http://schemas.microsoft.com/office/drawing/2014/main" val="2015395108"/>
                  </a:ext>
                </a:extLst>
              </a:tr>
            </a:tbl>
          </a:graphicData>
        </a:graphic>
      </p:graphicFrame>
    </p:spTree>
    <p:extLst>
      <p:ext uri="{BB962C8B-B14F-4D97-AF65-F5344CB8AC3E}">
        <p14:creationId xmlns:p14="http://schemas.microsoft.com/office/powerpoint/2010/main" val="31954219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931768" y="620086"/>
            <a:ext cx="15019053" cy="1139736"/>
          </a:xfrm>
          <a:prstGeom prst="rect">
            <a:avLst/>
          </a:prstGeom>
        </p:spPr>
        <p:txBody>
          <a:bodyPr wrap="square" lIns="0" tIns="0" rIns="0" bIns="0" rtlCol="0" anchor="t">
            <a:spAutoFit/>
          </a:bodyPr>
          <a:lstStyle/>
          <a:p>
            <a:pPr algn="ctr">
              <a:lnSpc>
                <a:spcPts val="9587"/>
              </a:lnSpc>
            </a:pPr>
            <a:r>
              <a:rPr lang="en-US" sz="6900" spc="368">
                <a:solidFill>
                  <a:srgbClr val="231F20"/>
                </a:solidFill>
                <a:latin typeface="Oswald Bold"/>
              </a:rPr>
              <a:t>MODEL EVALUATION</a:t>
            </a:r>
            <a:endParaRPr lang="en-US"/>
          </a:p>
        </p:txBody>
      </p:sp>
      <p:sp>
        <p:nvSpPr>
          <p:cNvPr id="2" name="TextBox 1">
            <a:extLst>
              <a:ext uri="{FF2B5EF4-FFF2-40B4-BE49-F238E27FC236}">
                <a16:creationId xmlns:a16="http://schemas.microsoft.com/office/drawing/2014/main" id="{1273039D-9858-2B1B-14FF-640A31D64DF3}"/>
              </a:ext>
            </a:extLst>
          </p:cNvPr>
          <p:cNvSpPr txBox="1"/>
          <p:nvPr/>
        </p:nvSpPr>
        <p:spPr>
          <a:xfrm>
            <a:off x="684310" y="2497688"/>
            <a:ext cx="17248090" cy="8866530"/>
          </a:xfrm>
          <a:prstGeom prst="rect">
            <a:avLst/>
          </a:prstGeom>
          <a:noFill/>
        </p:spPr>
        <p:txBody>
          <a:bodyPr wrap="square">
            <a:spAutoFit/>
          </a:bodyPr>
          <a:lstStyle/>
          <a:p>
            <a:pPr marL="457200" indent="-457200">
              <a:lnSpc>
                <a:spcPct val="200000"/>
              </a:lnSpc>
              <a:buFont typeface="Arial" panose="020B0604020202020204" pitchFamily="34" charset="0"/>
              <a:buChar char="•"/>
            </a:pPr>
            <a:r>
              <a:rPr lang="en-US" sz="2800" spc="216">
                <a:solidFill>
                  <a:srgbClr val="231F20"/>
                </a:solidFill>
                <a:latin typeface="DM Sans" pitchFamily="2" charset="0"/>
              </a:rPr>
              <a:t>Random Forest shows the highest </a:t>
            </a:r>
            <a:r>
              <a:rPr lang="en-US" sz="2800" b="1" spc="216">
                <a:solidFill>
                  <a:srgbClr val="231F20"/>
                </a:solidFill>
                <a:latin typeface="DM Sans" pitchFamily="2" charset="0"/>
              </a:rPr>
              <a:t>accuracy</a:t>
            </a:r>
            <a:r>
              <a:rPr lang="en-US" sz="2800" spc="216">
                <a:solidFill>
                  <a:srgbClr val="231F20"/>
                </a:solidFill>
                <a:latin typeface="DM Sans" pitchFamily="2" charset="0"/>
              </a:rPr>
              <a:t> of </a:t>
            </a:r>
            <a:r>
              <a:rPr lang="en-US" sz="2800" b="1" spc="216">
                <a:solidFill>
                  <a:srgbClr val="231F20"/>
                </a:solidFill>
                <a:latin typeface="DM Sans" pitchFamily="2" charset="0"/>
              </a:rPr>
              <a:t>75.3%</a:t>
            </a:r>
          </a:p>
          <a:p>
            <a:pPr marL="457200" indent="-457200">
              <a:lnSpc>
                <a:spcPct val="200000"/>
              </a:lnSpc>
              <a:buFont typeface="Arial" panose="020B0604020202020204" pitchFamily="34" charset="0"/>
              <a:buChar char="•"/>
            </a:pPr>
            <a:r>
              <a:rPr lang="en-US" sz="2800" spc="216">
                <a:solidFill>
                  <a:srgbClr val="231F20"/>
                </a:solidFill>
                <a:latin typeface="DM Sans" pitchFamily="2" charset="0"/>
              </a:rPr>
              <a:t>Gradient Boosting Tree performs the best with </a:t>
            </a:r>
            <a:r>
              <a:rPr lang="en-US" sz="2800" b="1" spc="216">
                <a:solidFill>
                  <a:srgbClr val="231F20"/>
                </a:solidFill>
                <a:latin typeface="DM Sans" pitchFamily="2" charset="0"/>
              </a:rPr>
              <a:t>ROC Area under Curve of </a:t>
            </a:r>
            <a:r>
              <a:rPr lang="en-US" sz="2800" b="1" spc="216">
                <a:solidFill>
                  <a:srgbClr val="FF0000"/>
                </a:solidFill>
                <a:latin typeface="DM Sans" pitchFamily="2" charset="0"/>
              </a:rPr>
              <a:t>78.7%</a:t>
            </a:r>
            <a:r>
              <a:rPr lang="en-US" sz="2800" b="1" spc="216">
                <a:solidFill>
                  <a:srgbClr val="231F20"/>
                </a:solidFill>
                <a:latin typeface="DM Sans" pitchFamily="2" charset="0"/>
              </a:rPr>
              <a:t>.</a:t>
            </a:r>
          </a:p>
          <a:p>
            <a:pPr marL="457200" indent="-457200">
              <a:lnSpc>
                <a:spcPct val="200000"/>
              </a:lnSpc>
              <a:buFont typeface="Arial" panose="020B0604020202020204" pitchFamily="34" charset="0"/>
              <a:buChar char="•"/>
            </a:pPr>
            <a:r>
              <a:rPr lang="en-US" sz="2800" spc="216">
                <a:solidFill>
                  <a:srgbClr val="231F20"/>
                </a:solidFill>
                <a:latin typeface="DM Sans" pitchFamily="2" charset="0"/>
              </a:rPr>
              <a:t>Random Forest model is good at identifying minor injuries (high specificity = 78.5%) but less accurate in identifying severe injuries (lower sensitivity = 61.4%).</a:t>
            </a:r>
          </a:p>
          <a:p>
            <a:pPr marL="457200" indent="-457200">
              <a:lnSpc>
                <a:spcPct val="200000"/>
              </a:lnSpc>
              <a:buFont typeface="Arial" panose="020B0604020202020204" pitchFamily="34" charset="0"/>
              <a:buChar char="•"/>
            </a:pPr>
            <a:r>
              <a:rPr lang="en-US" sz="2800" spc="216">
                <a:solidFill>
                  <a:srgbClr val="231F20"/>
                </a:solidFill>
                <a:latin typeface="DM Sans" pitchFamily="2" charset="0"/>
              </a:rPr>
              <a:t>Gradient Boosting Tree has </a:t>
            </a:r>
            <a:r>
              <a:rPr lang="en-US" sz="2800" b="1" spc="216">
                <a:solidFill>
                  <a:srgbClr val="FF0000"/>
                </a:solidFill>
                <a:latin typeface="DM Sans" pitchFamily="2" charset="0"/>
              </a:rPr>
              <a:t>high specificity(82.3%) </a:t>
            </a:r>
            <a:r>
              <a:rPr lang="en-US" sz="2800" spc="216">
                <a:solidFill>
                  <a:srgbClr val="231F20"/>
                </a:solidFill>
                <a:latin typeface="DM Sans" pitchFamily="2" charset="0"/>
              </a:rPr>
              <a:t>as well as </a:t>
            </a:r>
            <a:r>
              <a:rPr lang="en-US" sz="2800" b="1" spc="216">
                <a:solidFill>
                  <a:srgbClr val="FF0000"/>
                </a:solidFill>
                <a:latin typeface="DM Sans" pitchFamily="2" charset="0"/>
              </a:rPr>
              <a:t>high sensitivity (91%) </a:t>
            </a:r>
            <a:r>
              <a:rPr lang="en-US" sz="2800" spc="216">
                <a:solidFill>
                  <a:srgbClr val="231F20"/>
                </a:solidFill>
                <a:latin typeface="DM Sans" pitchFamily="2" charset="0"/>
              </a:rPr>
              <a:t>which gives it a better ROC AUC value at an </a:t>
            </a:r>
            <a:r>
              <a:rPr lang="en-US" sz="2800" b="1" spc="216">
                <a:solidFill>
                  <a:srgbClr val="FF0000"/>
                </a:solidFill>
                <a:latin typeface="DM Sans" pitchFamily="2" charset="0"/>
              </a:rPr>
              <a:t>accuracy of 70.14%.</a:t>
            </a:r>
          </a:p>
          <a:p>
            <a:pPr marL="457200" indent="-457200">
              <a:lnSpc>
                <a:spcPct val="200000"/>
              </a:lnSpc>
              <a:buFont typeface="Arial" panose="020B0604020202020204" pitchFamily="34" charset="0"/>
              <a:buChar char="•"/>
            </a:pPr>
            <a:r>
              <a:rPr lang="en-US" sz="2800" spc="216">
                <a:solidFill>
                  <a:srgbClr val="231F20"/>
                </a:solidFill>
                <a:latin typeface="DM Sans" pitchFamily="2" charset="0"/>
              </a:rPr>
              <a:t>According to our analysis, </a:t>
            </a:r>
            <a:r>
              <a:rPr lang="en-US" sz="2800" b="1" i="1" spc="216">
                <a:solidFill>
                  <a:srgbClr val="231F20"/>
                </a:solidFill>
                <a:latin typeface="DM Sans" pitchFamily="2" charset="0"/>
              </a:rPr>
              <a:t>Gradient Boosting Tree is the best model </a:t>
            </a:r>
            <a:r>
              <a:rPr lang="en-US" sz="2800" spc="216">
                <a:solidFill>
                  <a:srgbClr val="231F20"/>
                </a:solidFill>
                <a:latin typeface="DM Sans" pitchFamily="2" charset="0"/>
              </a:rPr>
              <a:t>because it strikes a good balance between accuracy and area under the ROC curve.</a:t>
            </a:r>
          </a:p>
          <a:p>
            <a:pPr marL="457200" indent="-457200">
              <a:lnSpc>
                <a:spcPct val="150000"/>
              </a:lnSpc>
              <a:buFont typeface="Arial" panose="020B0604020202020204" pitchFamily="34" charset="0"/>
              <a:buChar char="•"/>
            </a:pPr>
            <a:endParaRPr lang="en-US" sz="2800" spc="216">
              <a:solidFill>
                <a:srgbClr val="231F20"/>
              </a:solidFill>
              <a:latin typeface="DM Sans" pitchFamily="2" charset="0"/>
            </a:endParaRPr>
          </a:p>
          <a:p>
            <a:pPr marL="457200" indent="-457200">
              <a:lnSpc>
                <a:spcPct val="150000"/>
              </a:lnSpc>
              <a:buFont typeface="Arial" panose="020B0604020202020204" pitchFamily="34" charset="0"/>
              <a:buChar char="•"/>
            </a:pPr>
            <a:endParaRPr lang="en-US" sz="2800" spc="216">
              <a:solidFill>
                <a:srgbClr val="231F20"/>
              </a:solidFill>
              <a:latin typeface="DM Sans" pitchFamily="2" charset="0"/>
            </a:endParaRPr>
          </a:p>
          <a:p>
            <a:pPr marL="457200" indent="-457200">
              <a:lnSpc>
                <a:spcPct val="150000"/>
              </a:lnSpc>
              <a:buFont typeface="Arial" panose="020B0604020202020204" pitchFamily="34" charset="0"/>
              <a:buChar char="•"/>
            </a:pPr>
            <a:endParaRPr lang="en-US" sz="2800" spc="216">
              <a:solidFill>
                <a:srgbClr val="231F20"/>
              </a:solidFill>
              <a:latin typeface="DM Sans" pitchFamily="2" charset="0"/>
            </a:endParaRPr>
          </a:p>
        </p:txBody>
      </p:sp>
    </p:spTree>
    <p:extLst>
      <p:ext uri="{BB962C8B-B14F-4D97-AF65-F5344CB8AC3E}">
        <p14:creationId xmlns:p14="http://schemas.microsoft.com/office/powerpoint/2010/main" val="723707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3367511" y="661894"/>
            <a:ext cx="11552977" cy="1166783"/>
          </a:xfrm>
          <a:prstGeom prst="rect">
            <a:avLst/>
          </a:prstGeom>
        </p:spPr>
        <p:txBody>
          <a:bodyPr lIns="0" tIns="0" rIns="0" bIns="0" rtlCol="0" anchor="t">
            <a:spAutoFit/>
          </a:bodyPr>
          <a:lstStyle/>
          <a:p>
            <a:pPr algn="ctr">
              <a:lnSpc>
                <a:spcPts val="9587"/>
              </a:lnSpc>
            </a:pPr>
            <a:r>
              <a:rPr lang="en-US" sz="6947" spc="368">
                <a:solidFill>
                  <a:srgbClr val="231F20"/>
                </a:solidFill>
                <a:latin typeface="Oswald Bold"/>
              </a:rPr>
              <a:t>PROJECT OVERVIEW</a:t>
            </a:r>
          </a:p>
        </p:txBody>
      </p:sp>
      <p:pic>
        <p:nvPicPr>
          <p:cNvPr id="17" name="Picture 16" descr="A black background with a black square&#10;&#10;Description automatically generated with medium confidence">
            <a:extLst>
              <a:ext uri="{FF2B5EF4-FFF2-40B4-BE49-F238E27FC236}">
                <a16:creationId xmlns:a16="http://schemas.microsoft.com/office/drawing/2014/main" id="{7AEBF35A-EC1E-05B1-CB17-447465760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3997" y="3934880"/>
            <a:ext cx="1016501" cy="1016501"/>
          </a:xfrm>
          <a:prstGeom prst="rect">
            <a:avLst/>
          </a:prstGeom>
        </p:spPr>
      </p:pic>
      <p:pic>
        <p:nvPicPr>
          <p:cNvPr id="21" name="Picture 20" descr="A black background with a black square&#10;&#10;Description automatically generated with medium confidence">
            <a:extLst>
              <a:ext uri="{FF2B5EF4-FFF2-40B4-BE49-F238E27FC236}">
                <a16:creationId xmlns:a16="http://schemas.microsoft.com/office/drawing/2014/main" id="{1761EE97-89FD-FBDF-4855-C88629ABC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86915" y="6286500"/>
            <a:ext cx="1289971" cy="1289971"/>
          </a:xfrm>
          <a:prstGeom prst="rect">
            <a:avLst/>
          </a:prstGeom>
        </p:spPr>
      </p:pic>
      <p:pic>
        <p:nvPicPr>
          <p:cNvPr id="23" name="Picture 22" descr="A black object with a black background&#10;&#10;Description automatically generated">
            <a:extLst>
              <a:ext uri="{FF2B5EF4-FFF2-40B4-BE49-F238E27FC236}">
                <a16:creationId xmlns:a16="http://schemas.microsoft.com/office/drawing/2014/main" id="{A1DFB5A9-81DE-DA25-E38F-A23802C420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3531" y="3647959"/>
            <a:ext cx="1128076" cy="1128076"/>
          </a:xfrm>
          <a:prstGeom prst="rect">
            <a:avLst/>
          </a:prstGeom>
        </p:spPr>
      </p:pic>
      <p:pic>
        <p:nvPicPr>
          <p:cNvPr id="25" name="Picture 24" descr="A black background with a black square&#10;&#10;Description automatically generated with medium confidence">
            <a:extLst>
              <a:ext uri="{FF2B5EF4-FFF2-40B4-BE49-F238E27FC236}">
                <a16:creationId xmlns:a16="http://schemas.microsoft.com/office/drawing/2014/main" id="{2108BE12-DC3A-7525-9C96-ABA29B2949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6173" y="6425285"/>
            <a:ext cx="1189286" cy="1189286"/>
          </a:xfrm>
          <a:prstGeom prst="rect">
            <a:avLst/>
          </a:prstGeom>
        </p:spPr>
      </p:pic>
      <p:pic>
        <p:nvPicPr>
          <p:cNvPr id="27" name="Picture 26" descr="A black background with a black square&#10;&#10;Description automatically generated with medium confidence">
            <a:extLst>
              <a:ext uri="{FF2B5EF4-FFF2-40B4-BE49-F238E27FC236}">
                <a16:creationId xmlns:a16="http://schemas.microsoft.com/office/drawing/2014/main" id="{59CC0D43-F149-D9C1-EE28-19F679DC8C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6258" y="3362576"/>
            <a:ext cx="1219200" cy="1219200"/>
          </a:xfrm>
          <a:prstGeom prst="rect">
            <a:avLst/>
          </a:prstGeom>
          <a:noFill/>
        </p:spPr>
      </p:pic>
      <p:sp>
        <p:nvSpPr>
          <p:cNvPr id="28" name="AutoShape 5">
            <a:extLst>
              <a:ext uri="{FF2B5EF4-FFF2-40B4-BE49-F238E27FC236}">
                <a16:creationId xmlns:a16="http://schemas.microsoft.com/office/drawing/2014/main" id="{B6026FD9-FF80-06C2-B801-0AA1D8E8F37A}"/>
              </a:ext>
            </a:extLst>
          </p:cNvPr>
          <p:cNvSpPr/>
          <p:nvPr/>
        </p:nvSpPr>
        <p:spPr>
          <a:xfrm>
            <a:off x="487982" y="5600700"/>
            <a:ext cx="16885618"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29" name="Group 6">
            <a:extLst>
              <a:ext uri="{FF2B5EF4-FFF2-40B4-BE49-F238E27FC236}">
                <a16:creationId xmlns:a16="http://schemas.microsoft.com/office/drawing/2014/main" id="{8491A086-116E-2D33-665C-206792F06474}"/>
              </a:ext>
            </a:extLst>
          </p:cNvPr>
          <p:cNvGrpSpPr/>
          <p:nvPr/>
        </p:nvGrpSpPr>
        <p:grpSpPr>
          <a:xfrm>
            <a:off x="1565858" y="5350159"/>
            <a:ext cx="501082" cy="501082"/>
            <a:chOff x="0" y="0"/>
            <a:chExt cx="812800" cy="812800"/>
          </a:xfrm>
        </p:grpSpPr>
        <p:sp>
          <p:nvSpPr>
            <p:cNvPr id="30" name="Freeform 7">
              <a:extLst>
                <a:ext uri="{FF2B5EF4-FFF2-40B4-BE49-F238E27FC236}">
                  <a16:creationId xmlns:a16="http://schemas.microsoft.com/office/drawing/2014/main" id="{E7F4CB61-73F6-7CB1-44D1-424E9D984C2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en-US"/>
            </a:p>
          </p:txBody>
        </p:sp>
        <p:sp>
          <p:nvSpPr>
            <p:cNvPr id="31" name="TextBox 8">
              <a:extLst>
                <a:ext uri="{FF2B5EF4-FFF2-40B4-BE49-F238E27FC236}">
                  <a16:creationId xmlns:a16="http://schemas.microsoft.com/office/drawing/2014/main" id="{BE5080D4-6F47-0A5B-69B5-BB251D59EF95}"/>
                </a:ext>
              </a:extLst>
            </p:cNvPr>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32" name="Group 6">
            <a:extLst>
              <a:ext uri="{FF2B5EF4-FFF2-40B4-BE49-F238E27FC236}">
                <a16:creationId xmlns:a16="http://schemas.microsoft.com/office/drawing/2014/main" id="{03419925-B55F-B60F-64E6-30645DB8409B}"/>
              </a:ext>
            </a:extLst>
          </p:cNvPr>
          <p:cNvGrpSpPr/>
          <p:nvPr/>
        </p:nvGrpSpPr>
        <p:grpSpPr>
          <a:xfrm>
            <a:off x="4130275" y="5385391"/>
            <a:ext cx="501082" cy="501082"/>
            <a:chOff x="0" y="0"/>
            <a:chExt cx="812800" cy="812800"/>
          </a:xfrm>
        </p:grpSpPr>
        <p:sp>
          <p:nvSpPr>
            <p:cNvPr id="33" name="Freeform 7">
              <a:extLst>
                <a:ext uri="{FF2B5EF4-FFF2-40B4-BE49-F238E27FC236}">
                  <a16:creationId xmlns:a16="http://schemas.microsoft.com/office/drawing/2014/main" id="{19479B0E-32B6-9189-B361-0C3972F87D9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en-US"/>
            </a:p>
          </p:txBody>
        </p:sp>
        <p:sp>
          <p:nvSpPr>
            <p:cNvPr id="34" name="TextBox 8">
              <a:extLst>
                <a:ext uri="{FF2B5EF4-FFF2-40B4-BE49-F238E27FC236}">
                  <a16:creationId xmlns:a16="http://schemas.microsoft.com/office/drawing/2014/main" id="{119F373E-24AD-6B52-1011-9F66E66406C1}"/>
                </a:ext>
              </a:extLst>
            </p:cNvPr>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35" name="TextBox 7">
            <a:extLst>
              <a:ext uri="{FF2B5EF4-FFF2-40B4-BE49-F238E27FC236}">
                <a16:creationId xmlns:a16="http://schemas.microsoft.com/office/drawing/2014/main" id="{C16E1E07-7BA9-3B84-BD96-4F46C3FAE735}"/>
              </a:ext>
            </a:extLst>
          </p:cNvPr>
          <p:cNvSpPr txBox="1"/>
          <p:nvPr/>
        </p:nvSpPr>
        <p:spPr>
          <a:xfrm>
            <a:off x="323683" y="4834200"/>
            <a:ext cx="3360904" cy="342914"/>
          </a:xfrm>
          <a:prstGeom prst="rect">
            <a:avLst/>
          </a:prstGeom>
        </p:spPr>
        <p:txBody>
          <a:bodyPr lIns="0" tIns="0" rIns="0" bIns="0" rtlCol="0" anchor="t">
            <a:spAutoFit/>
          </a:bodyPr>
          <a:lstStyle/>
          <a:p>
            <a:pPr marL="0" lvl="0" indent="0" algn="ctr">
              <a:lnSpc>
                <a:spcPts val="2774"/>
              </a:lnSpc>
              <a:spcBef>
                <a:spcPct val="0"/>
              </a:spcBef>
            </a:pPr>
            <a:r>
              <a:rPr lang="en-US" sz="2010" spc="197" dirty="0">
                <a:solidFill>
                  <a:srgbClr val="231F20"/>
                </a:solidFill>
                <a:latin typeface="DM Sans"/>
              </a:rPr>
              <a:t>CRISP DM</a:t>
            </a:r>
            <a:r>
              <a:rPr lang="en-US" sz="2010" spc="197">
                <a:solidFill>
                  <a:srgbClr val="231F20"/>
                </a:solidFill>
                <a:latin typeface="DM Sans"/>
              </a:rPr>
              <a:t> Methodology</a:t>
            </a:r>
            <a:endParaRPr lang="en-US" sz="2010" spc="197" dirty="0">
              <a:solidFill>
                <a:srgbClr val="231F20"/>
              </a:solidFill>
              <a:latin typeface="DM Sans"/>
            </a:endParaRPr>
          </a:p>
        </p:txBody>
      </p:sp>
      <p:sp>
        <p:nvSpPr>
          <p:cNvPr id="36" name="TextBox 7">
            <a:extLst>
              <a:ext uri="{FF2B5EF4-FFF2-40B4-BE49-F238E27FC236}">
                <a16:creationId xmlns:a16="http://schemas.microsoft.com/office/drawing/2014/main" id="{7552F8EE-605F-8202-418B-5E9A83E96EB9}"/>
              </a:ext>
            </a:extLst>
          </p:cNvPr>
          <p:cNvSpPr txBox="1"/>
          <p:nvPr/>
        </p:nvSpPr>
        <p:spPr>
          <a:xfrm>
            <a:off x="2700362" y="7769992"/>
            <a:ext cx="3624237" cy="342914"/>
          </a:xfrm>
          <a:prstGeom prst="rect">
            <a:avLst/>
          </a:prstGeom>
        </p:spPr>
        <p:txBody>
          <a:bodyPr wrap="square" lIns="0" tIns="0" rIns="0" bIns="0" rtlCol="0" anchor="t">
            <a:spAutoFit/>
          </a:bodyPr>
          <a:lstStyle/>
          <a:p>
            <a:pPr marL="0" lvl="0" indent="0" algn="ctr">
              <a:lnSpc>
                <a:spcPts val="2774"/>
              </a:lnSpc>
              <a:spcBef>
                <a:spcPct val="0"/>
              </a:spcBef>
            </a:pPr>
            <a:r>
              <a:rPr lang="en-US" sz="2010" spc="197">
                <a:solidFill>
                  <a:srgbClr val="231F20"/>
                </a:solidFill>
                <a:latin typeface="DM Sans"/>
              </a:rPr>
              <a:t>Business Understanding</a:t>
            </a:r>
          </a:p>
        </p:txBody>
      </p:sp>
      <p:pic>
        <p:nvPicPr>
          <p:cNvPr id="38" name="Picture 37" descr="A black background with a black square&#10;&#10;Description automatically generated with medium confidence">
            <a:extLst>
              <a:ext uri="{FF2B5EF4-FFF2-40B4-BE49-F238E27FC236}">
                <a16:creationId xmlns:a16="http://schemas.microsoft.com/office/drawing/2014/main" id="{81FD78AD-3477-93F5-A8CA-2CE95124FD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48983" y="3737763"/>
            <a:ext cx="1016501" cy="1016501"/>
          </a:xfrm>
          <a:prstGeom prst="rect">
            <a:avLst/>
          </a:prstGeom>
        </p:spPr>
      </p:pic>
      <p:grpSp>
        <p:nvGrpSpPr>
          <p:cNvPr id="39" name="Group 6">
            <a:extLst>
              <a:ext uri="{FF2B5EF4-FFF2-40B4-BE49-F238E27FC236}">
                <a16:creationId xmlns:a16="http://schemas.microsoft.com/office/drawing/2014/main" id="{D3539016-E7C4-41A5-FCA3-3DBE6564B7A2}"/>
              </a:ext>
            </a:extLst>
          </p:cNvPr>
          <p:cNvGrpSpPr/>
          <p:nvPr/>
        </p:nvGrpSpPr>
        <p:grpSpPr>
          <a:xfrm>
            <a:off x="7162800" y="5353209"/>
            <a:ext cx="501082" cy="501082"/>
            <a:chOff x="0" y="0"/>
            <a:chExt cx="812800" cy="812800"/>
          </a:xfrm>
        </p:grpSpPr>
        <p:sp>
          <p:nvSpPr>
            <p:cNvPr id="40" name="Freeform 7">
              <a:extLst>
                <a:ext uri="{FF2B5EF4-FFF2-40B4-BE49-F238E27FC236}">
                  <a16:creationId xmlns:a16="http://schemas.microsoft.com/office/drawing/2014/main" id="{50ED4AF1-DB2C-9540-B5CC-7491B3F69DE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en-US"/>
            </a:p>
          </p:txBody>
        </p:sp>
        <p:sp>
          <p:nvSpPr>
            <p:cNvPr id="41" name="TextBox 8">
              <a:extLst>
                <a:ext uri="{FF2B5EF4-FFF2-40B4-BE49-F238E27FC236}">
                  <a16:creationId xmlns:a16="http://schemas.microsoft.com/office/drawing/2014/main" id="{E4A1A4B6-D335-6148-07D8-D63D77ED7FE7}"/>
                </a:ext>
              </a:extLst>
            </p:cNvPr>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42" name="Group 6">
            <a:extLst>
              <a:ext uri="{FF2B5EF4-FFF2-40B4-BE49-F238E27FC236}">
                <a16:creationId xmlns:a16="http://schemas.microsoft.com/office/drawing/2014/main" id="{4E4F7252-76EA-FF72-0E9B-4624AFD4FBC1}"/>
              </a:ext>
            </a:extLst>
          </p:cNvPr>
          <p:cNvGrpSpPr/>
          <p:nvPr/>
        </p:nvGrpSpPr>
        <p:grpSpPr>
          <a:xfrm>
            <a:off x="9906000" y="5353209"/>
            <a:ext cx="501082" cy="501082"/>
            <a:chOff x="0" y="0"/>
            <a:chExt cx="812800" cy="812800"/>
          </a:xfrm>
        </p:grpSpPr>
        <p:sp>
          <p:nvSpPr>
            <p:cNvPr id="43" name="Freeform 7">
              <a:extLst>
                <a:ext uri="{FF2B5EF4-FFF2-40B4-BE49-F238E27FC236}">
                  <a16:creationId xmlns:a16="http://schemas.microsoft.com/office/drawing/2014/main" id="{A3035092-F508-5626-2564-DF4D7A7D86E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en-US"/>
            </a:p>
          </p:txBody>
        </p:sp>
        <p:sp>
          <p:nvSpPr>
            <p:cNvPr id="44" name="TextBox 8">
              <a:extLst>
                <a:ext uri="{FF2B5EF4-FFF2-40B4-BE49-F238E27FC236}">
                  <a16:creationId xmlns:a16="http://schemas.microsoft.com/office/drawing/2014/main" id="{F442B405-F936-474D-9A7E-1177F9649053}"/>
                </a:ext>
              </a:extLst>
            </p:cNvPr>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45" name="TextBox 7">
            <a:extLst>
              <a:ext uri="{FF2B5EF4-FFF2-40B4-BE49-F238E27FC236}">
                <a16:creationId xmlns:a16="http://schemas.microsoft.com/office/drawing/2014/main" id="{AC6569D0-66D4-8091-DB89-291EF2289BE6}"/>
              </a:ext>
            </a:extLst>
          </p:cNvPr>
          <p:cNvSpPr txBox="1"/>
          <p:nvPr/>
        </p:nvSpPr>
        <p:spPr>
          <a:xfrm>
            <a:off x="11034724" y="4913681"/>
            <a:ext cx="3624237" cy="342914"/>
          </a:xfrm>
          <a:prstGeom prst="rect">
            <a:avLst/>
          </a:prstGeom>
        </p:spPr>
        <p:txBody>
          <a:bodyPr wrap="square" lIns="0" tIns="0" rIns="0" bIns="0" rtlCol="0" anchor="t">
            <a:spAutoFit/>
          </a:bodyPr>
          <a:lstStyle/>
          <a:p>
            <a:pPr marL="0" lvl="0" indent="0" algn="ctr">
              <a:lnSpc>
                <a:spcPts val="2774"/>
              </a:lnSpc>
              <a:spcBef>
                <a:spcPct val="0"/>
              </a:spcBef>
            </a:pPr>
            <a:r>
              <a:rPr lang="en-US" sz="2010" spc="197">
                <a:solidFill>
                  <a:srgbClr val="231F20"/>
                </a:solidFill>
                <a:latin typeface="DM Sans"/>
              </a:rPr>
              <a:t>Data Modelling</a:t>
            </a:r>
          </a:p>
        </p:txBody>
      </p:sp>
      <p:sp>
        <p:nvSpPr>
          <p:cNvPr id="46" name="TextBox 7">
            <a:extLst>
              <a:ext uri="{FF2B5EF4-FFF2-40B4-BE49-F238E27FC236}">
                <a16:creationId xmlns:a16="http://schemas.microsoft.com/office/drawing/2014/main" id="{669DD0A8-FA09-CDCD-3843-5D2CC2B7F7D9}"/>
              </a:ext>
            </a:extLst>
          </p:cNvPr>
          <p:cNvSpPr txBox="1"/>
          <p:nvPr/>
        </p:nvSpPr>
        <p:spPr>
          <a:xfrm>
            <a:off x="5555451" y="4883689"/>
            <a:ext cx="3624237" cy="342914"/>
          </a:xfrm>
          <a:prstGeom prst="rect">
            <a:avLst/>
          </a:prstGeom>
        </p:spPr>
        <p:txBody>
          <a:bodyPr wrap="square" lIns="0" tIns="0" rIns="0" bIns="0" rtlCol="0" anchor="t">
            <a:spAutoFit/>
          </a:bodyPr>
          <a:lstStyle/>
          <a:p>
            <a:pPr marL="0" lvl="0" indent="0" algn="ctr">
              <a:lnSpc>
                <a:spcPts val="2774"/>
              </a:lnSpc>
              <a:spcBef>
                <a:spcPct val="0"/>
              </a:spcBef>
            </a:pPr>
            <a:r>
              <a:rPr lang="en-US" sz="2010" spc="197">
                <a:solidFill>
                  <a:srgbClr val="231F20"/>
                </a:solidFill>
                <a:latin typeface="DM Sans"/>
              </a:rPr>
              <a:t>Data Understanding</a:t>
            </a:r>
          </a:p>
        </p:txBody>
      </p:sp>
      <p:sp>
        <p:nvSpPr>
          <p:cNvPr id="47" name="TextBox 7">
            <a:extLst>
              <a:ext uri="{FF2B5EF4-FFF2-40B4-BE49-F238E27FC236}">
                <a16:creationId xmlns:a16="http://schemas.microsoft.com/office/drawing/2014/main" id="{C393DCF4-EF0B-5ABF-C646-61D29971C7B2}"/>
              </a:ext>
            </a:extLst>
          </p:cNvPr>
          <p:cNvSpPr txBox="1"/>
          <p:nvPr/>
        </p:nvSpPr>
        <p:spPr>
          <a:xfrm>
            <a:off x="13854077" y="7693471"/>
            <a:ext cx="3624237" cy="342914"/>
          </a:xfrm>
          <a:prstGeom prst="rect">
            <a:avLst/>
          </a:prstGeom>
        </p:spPr>
        <p:txBody>
          <a:bodyPr wrap="square" lIns="0" tIns="0" rIns="0" bIns="0" rtlCol="0" anchor="t">
            <a:spAutoFit/>
          </a:bodyPr>
          <a:lstStyle/>
          <a:p>
            <a:pPr marL="0" lvl="0" indent="0" algn="ctr">
              <a:lnSpc>
                <a:spcPts val="2774"/>
              </a:lnSpc>
              <a:spcBef>
                <a:spcPct val="0"/>
              </a:spcBef>
            </a:pPr>
            <a:r>
              <a:rPr lang="en-US" sz="2010" spc="197">
                <a:solidFill>
                  <a:srgbClr val="231F20"/>
                </a:solidFill>
                <a:latin typeface="DM Sans"/>
              </a:rPr>
              <a:t>Evaluation</a:t>
            </a:r>
          </a:p>
        </p:txBody>
      </p:sp>
      <p:sp>
        <p:nvSpPr>
          <p:cNvPr id="48" name="TextBox 7">
            <a:extLst>
              <a:ext uri="{FF2B5EF4-FFF2-40B4-BE49-F238E27FC236}">
                <a16:creationId xmlns:a16="http://schemas.microsoft.com/office/drawing/2014/main" id="{5B124DC6-E5A9-C5AA-AC54-D07AF14BEE40}"/>
              </a:ext>
            </a:extLst>
          </p:cNvPr>
          <p:cNvSpPr txBox="1"/>
          <p:nvPr/>
        </p:nvSpPr>
        <p:spPr>
          <a:xfrm>
            <a:off x="15210128" y="4999150"/>
            <a:ext cx="3624237" cy="342914"/>
          </a:xfrm>
          <a:prstGeom prst="rect">
            <a:avLst/>
          </a:prstGeom>
        </p:spPr>
        <p:txBody>
          <a:bodyPr wrap="square" lIns="0" tIns="0" rIns="0" bIns="0" rtlCol="0" anchor="t">
            <a:spAutoFit/>
          </a:bodyPr>
          <a:lstStyle/>
          <a:p>
            <a:pPr marL="0" lvl="0" indent="0" algn="ctr">
              <a:lnSpc>
                <a:spcPts val="2774"/>
              </a:lnSpc>
              <a:spcBef>
                <a:spcPct val="0"/>
              </a:spcBef>
            </a:pPr>
            <a:r>
              <a:rPr lang="en-US" sz="2010" spc="197">
                <a:solidFill>
                  <a:srgbClr val="231F20"/>
                </a:solidFill>
                <a:latin typeface="DM Sans"/>
              </a:rPr>
              <a:t>Deployment</a:t>
            </a:r>
          </a:p>
        </p:txBody>
      </p:sp>
      <p:grpSp>
        <p:nvGrpSpPr>
          <p:cNvPr id="52" name="Group 6">
            <a:extLst>
              <a:ext uri="{FF2B5EF4-FFF2-40B4-BE49-F238E27FC236}">
                <a16:creationId xmlns:a16="http://schemas.microsoft.com/office/drawing/2014/main" id="{293AAD2C-8849-0510-4BB1-550E72DC804E}"/>
              </a:ext>
            </a:extLst>
          </p:cNvPr>
          <p:cNvGrpSpPr/>
          <p:nvPr/>
        </p:nvGrpSpPr>
        <p:grpSpPr>
          <a:xfrm>
            <a:off x="12509201" y="5303182"/>
            <a:ext cx="501082" cy="501082"/>
            <a:chOff x="0" y="0"/>
            <a:chExt cx="812800" cy="812800"/>
          </a:xfrm>
        </p:grpSpPr>
        <p:sp>
          <p:nvSpPr>
            <p:cNvPr id="53" name="Freeform 7">
              <a:extLst>
                <a:ext uri="{FF2B5EF4-FFF2-40B4-BE49-F238E27FC236}">
                  <a16:creationId xmlns:a16="http://schemas.microsoft.com/office/drawing/2014/main" id="{FE7BD96C-293A-D9AA-AAE7-C9966E49643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en-US"/>
            </a:p>
          </p:txBody>
        </p:sp>
        <p:sp>
          <p:nvSpPr>
            <p:cNvPr id="54" name="TextBox 8">
              <a:extLst>
                <a:ext uri="{FF2B5EF4-FFF2-40B4-BE49-F238E27FC236}">
                  <a16:creationId xmlns:a16="http://schemas.microsoft.com/office/drawing/2014/main" id="{1CEC03C4-D447-27CE-EFAA-A2D38BBD69CE}"/>
                </a:ext>
              </a:extLst>
            </p:cNvPr>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55" name="Group 6">
            <a:extLst>
              <a:ext uri="{FF2B5EF4-FFF2-40B4-BE49-F238E27FC236}">
                <a16:creationId xmlns:a16="http://schemas.microsoft.com/office/drawing/2014/main" id="{C0DCDFC1-7935-ED5F-533D-4112C03E49BD}"/>
              </a:ext>
            </a:extLst>
          </p:cNvPr>
          <p:cNvGrpSpPr/>
          <p:nvPr/>
        </p:nvGrpSpPr>
        <p:grpSpPr>
          <a:xfrm>
            <a:off x="15211205" y="5344286"/>
            <a:ext cx="501082" cy="501082"/>
            <a:chOff x="0" y="0"/>
            <a:chExt cx="812800" cy="812800"/>
          </a:xfrm>
        </p:grpSpPr>
        <p:sp>
          <p:nvSpPr>
            <p:cNvPr id="56" name="Freeform 7">
              <a:extLst>
                <a:ext uri="{FF2B5EF4-FFF2-40B4-BE49-F238E27FC236}">
                  <a16:creationId xmlns:a16="http://schemas.microsoft.com/office/drawing/2014/main" id="{0EA24A96-E89F-29FA-BEF1-81735E2DDBD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en-US"/>
            </a:p>
          </p:txBody>
        </p:sp>
        <p:sp>
          <p:nvSpPr>
            <p:cNvPr id="57" name="TextBox 8">
              <a:extLst>
                <a:ext uri="{FF2B5EF4-FFF2-40B4-BE49-F238E27FC236}">
                  <a16:creationId xmlns:a16="http://schemas.microsoft.com/office/drawing/2014/main" id="{678A0BC9-02ED-30E2-EC07-E9E8F61065D1}"/>
                </a:ext>
              </a:extLst>
            </p:cNvPr>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59" name="Group 6">
            <a:extLst>
              <a:ext uri="{FF2B5EF4-FFF2-40B4-BE49-F238E27FC236}">
                <a16:creationId xmlns:a16="http://schemas.microsoft.com/office/drawing/2014/main" id="{048C4A21-139B-653B-EEDE-9997DB84559F}"/>
              </a:ext>
            </a:extLst>
          </p:cNvPr>
          <p:cNvGrpSpPr/>
          <p:nvPr/>
        </p:nvGrpSpPr>
        <p:grpSpPr>
          <a:xfrm>
            <a:off x="17148101" y="5324659"/>
            <a:ext cx="501082" cy="501082"/>
            <a:chOff x="0" y="0"/>
            <a:chExt cx="812800" cy="812800"/>
          </a:xfrm>
        </p:grpSpPr>
        <p:sp>
          <p:nvSpPr>
            <p:cNvPr id="60" name="Freeform 7">
              <a:extLst>
                <a:ext uri="{FF2B5EF4-FFF2-40B4-BE49-F238E27FC236}">
                  <a16:creationId xmlns:a16="http://schemas.microsoft.com/office/drawing/2014/main" id="{AF2F7167-A616-58D2-3481-76DAA053BE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en-US"/>
            </a:p>
          </p:txBody>
        </p:sp>
        <p:sp>
          <p:nvSpPr>
            <p:cNvPr id="61" name="TextBox 8">
              <a:extLst>
                <a:ext uri="{FF2B5EF4-FFF2-40B4-BE49-F238E27FC236}">
                  <a16:creationId xmlns:a16="http://schemas.microsoft.com/office/drawing/2014/main" id="{29B23677-7855-CC9D-2924-060B4EA74D62}"/>
                </a:ext>
              </a:extLst>
            </p:cNvPr>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pic>
        <p:nvPicPr>
          <p:cNvPr id="63" name="Picture 62" descr="A black background with a black square&#10;&#10;Description automatically generated with medium confidence">
            <a:extLst>
              <a:ext uri="{FF2B5EF4-FFF2-40B4-BE49-F238E27FC236}">
                <a16:creationId xmlns:a16="http://schemas.microsoft.com/office/drawing/2014/main" id="{2B4FD216-37BF-A440-F70A-41E48E092F8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17150" y="6425285"/>
            <a:ext cx="1128073" cy="1128073"/>
          </a:xfrm>
          <a:prstGeom prst="rect">
            <a:avLst/>
          </a:prstGeom>
        </p:spPr>
      </p:pic>
      <p:sp>
        <p:nvSpPr>
          <p:cNvPr id="65" name="TextBox 7">
            <a:extLst>
              <a:ext uri="{FF2B5EF4-FFF2-40B4-BE49-F238E27FC236}">
                <a16:creationId xmlns:a16="http://schemas.microsoft.com/office/drawing/2014/main" id="{F2162E19-1D5B-21F9-F342-1A304D0A0262}"/>
              </a:ext>
            </a:extLst>
          </p:cNvPr>
          <p:cNvSpPr txBox="1"/>
          <p:nvPr/>
        </p:nvSpPr>
        <p:spPr>
          <a:xfrm>
            <a:off x="8277219" y="7781438"/>
            <a:ext cx="3624237" cy="342914"/>
          </a:xfrm>
          <a:prstGeom prst="rect">
            <a:avLst/>
          </a:prstGeom>
        </p:spPr>
        <p:txBody>
          <a:bodyPr wrap="square" lIns="0" tIns="0" rIns="0" bIns="0" rtlCol="0" anchor="t">
            <a:spAutoFit/>
          </a:bodyPr>
          <a:lstStyle/>
          <a:p>
            <a:pPr marL="0" lvl="0" indent="0" algn="ctr">
              <a:lnSpc>
                <a:spcPts val="2774"/>
              </a:lnSpc>
              <a:spcBef>
                <a:spcPct val="0"/>
              </a:spcBef>
            </a:pPr>
            <a:r>
              <a:rPr lang="en-US" sz="2010" spc="197">
                <a:solidFill>
                  <a:srgbClr val="231F20"/>
                </a:solidFill>
                <a:latin typeface="DM Sans"/>
              </a:rPr>
              <a:t>Data Preparation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2114158" y="791918"/>
            <a:ext cx="14059683" cy="1139736"/>
          </a:xfrm>
          <a:prstGeom prst="rect">
            <a:avLst/>
          </a:prstGeom>
        </p:spPr>
        <p:txBody>
          <a:bodyPr wrap="square" lIns="0" tIns="0" rIns="0" bIns="0" rtlCol="0" anchor="t">
            <a:spAutoFit/>
          </a:bodyPr>
          <a:lstStyle/>
          <a:p>
            <a:pPr algn="ctr">
              <a:lnSpc>
                <a:spcPts val="9587"/>
              </a:lnSpc>
            </a:pPr>
            <a:r>
              <a:rPr lang="en-US" sz="6900" spc="368">
                <a:solidFill>
                  <a:srgbClr val="231F20"/>
                </a:solidFill>
                <a:latin typeface="Oswald Bold"/>
              </a:rPr>
              <a:t>DEPLOYMENT</a:t>
            </a:r>
          </a:p>
        </p:txBody>
      </p:sp>
      <p:sp>
        <p:nvSpPr>
          <p:cNvPr id="3" name="Rectangle 2" descr="Needle">
            <a:extLst>
              <a:ext uri="{FF2B5EF4-FFF2-40B4-BE49-F238E27FC236}">
                <a16:creationId xmlns:a16="http://schemas.microsoft.com/office/drawing/2014/main" id="{B0826BB1-8BA5-42B5-96AC-68FD806F81B5}"/>
              </a:ext>
            </a:extLst>
          </p:cNvPr>
          <p:cNvSpPr/>
          <p:nvPr/>
        </p:nvSpPr>
        <p:spPr>
          <a:xfrm>
            <a:off x="2920268" y="2630072"/>
            <a:ext cx="1192031" cy="119203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sp>
        <p:nvSpPr>
          <p:cNvPr id="5" name="Freeform: Shape 4">
            <a:extLst>
              <a:ext uri="{FF2B5EF4-FFF2-40B4-BE49-F238E27FC236}">
                <a16:creationId xmlns:a16="http://schemas.microsoft.com/office/drawing/2014/main" id="{603ADEF7-C963-4304-8B5D-40EF131C6831}"/>
              </a:ext>
            </a:extLst>
          </p:cNvPr>
          <p:cNvSpPr/>
          <p:nvPr/>
        </p:nvSpPr>
        <p:spPr>
          <a:xfrm>
            <a:off x="793913" y="3850136"/>
            <a:ext cx="5182415" cy="720000"/>
          </a:xfrm>
          <a:custGeom>
            <a:avLst/>
            <a:gdLst>
              <a:gd name="connsiteX0" fmla="*/ 0 w 2648959"/>
              <a:gd name="connsiteY0" fmla="*/ 0 h 720000"/>
              <a:gd name="connsiteX1" fmla="*/ 2648959 w 2648959"/>
              <a:gd name="connsiteY1" fmla="*/ 0 h 720000"/>
              <a:gd name="connsiteX2" fmla="*/ 2648959 w 2648959"/>
              <a:gd name="connsiteY2" fmla="*/ 720000 h 720000"/>
              <a:gd name="connsiteX3" fmla="*/ 0 w 2648959"/>
              <a:gd name="connsiteY3" fmla="*/ 720000 h 720000"/>
              <a:gd name="connsiteX4" fmla="*/ 0 w 2648959"/>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8959" h="720000">
                <a:moveTo>
                  <a:pt x="0" y="0"/>
                </a:moveTo>
                <a:lnTo>
                  <a:pt x="2648959" y="0"/>
                </a:lnTo>
                <a:lnTo>
                  <a:pt x="2648959"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2800" kern="1200" dirty="0">
                <a:latin typeface="DM Sans" panose="020B0604020202020204" charset="0"/>
              </a:rPr>
              <a:t>Strengthening vehicle safety standards, by emphasizing on seatbelt use for ejection prevention, given its high impact on injury severity</a:t>
            </a:r>
          </a:p>
        </p:txBody>
      </p:sp>
      <p:sp>
        <p:nvSpPr>
          <p:cNvPr id="7" name="Rectangle 6" descr="Car">
            <a:extLst>
              <a:ext uri="{FF2B5EF4-FFF2-40B4-BE49-F238E27FC236}">
                <a16:creationId xmlns:a16="http://schemas.microsoft.com/office/drawing/2014/main" id="{BF4C3E5B-2E7C-4617-803C-9FDEB2FC8C7F}"/>
              </a:ext>
            </a:extLst>
          </p:cNvPr>
          <p:cNvSpPr/>
          <p:nvPr/>
        </p:nvSpPr>
        <p:spPr>
          <a:xfrm>
            <a:off x="8486228" y="2654608"/>
            <a:ext cx="1192031" cy="1192031"/>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8" name="Freeform: Shape 7">
            <a:extLst>
              <a:ext uri="{FF2B5EF4-FFF2-40B4-BE49-F238E27FC236}">
                <a16:creationId xmlns:a16="http://schemas.microsoft.com/office/drawing/2014/main" id="{EB79E3F6-D38A-4664-BB23-7A057A3D5D3E}"/>
              </a:ext>
            </a:extLst>
          </p:cNvPr>
          <p:cNvSpPr/>
          <p:nvPr/>
        </p:nvSpPr>
        <p:spPr>
          <a:xfrm>
            <a:off x="6454053" y="3855752"/>
            <a:ext cx="5417907" cy="720000"/>
          </a:xfrm>
          <a:custGeom>
            <a:avLst/>
            <a:gdLst>
              <a:gd name="connsiteX0" fmla="*/ 0 w 2648959"/>
              <a:gd name="connsiteY0" fmla="*/ 0 h 720000"/>
              <a:gd name="connsiteX1" fmla="*/ 2648959 w 2648959"/>
              <a:gd name="connsiteY1" fmla="*/ 0 h 720000"/>
              <a:gd name="connsiteX2" fmla="*/ 2648959 w 2648959"/>
              <a:gd name="connsiteY2" fmla="*/ 720000 h 720000"/>
              <a:gd name="connsiteX3" fmla="*/ 0 w 2648959"/>
              <a:gd name="connsiteY3" fmla="*/ 720000 h 720000"/>
              <a:gd name="connsiteX4" fmla="*/ 0 w 2648959"/>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8959" h="720000">
                <a:moveTo>
                  <a:pt x="0" y="0"/>
                </a:moveTo>
                <a:lnTo>
                  <a:pt x="2648959" y="0"/>
                </a:lnTo>
                <a:lnTo>
                  <a:pt x="2648959"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2800" kern="1200" dirty="0">
                <a:latin typeface="DM Sans" panose="020B0604020202020204" charset="0"/>
              </a:rPr>
              <a:t>Partnering with safety authorities and legislators to translate model insights into actionable policy improvements for road safety.</a:t>
            </a:r>
          </a:p>
        </p:txBody>
      </p:sp>
      <p:sp>
        <p:nvSpPr>
          <p:cNvPr id="9" name="Rectangle 8" descr="Ambulance">
            <a:extLst>
              <a:ext uri="{FF2B5EF4-FFF2-40B4-BE49-F238E27FC236}">
                <a16:creationId xmlns:a16="http://schemas.microsoft.com/office/drawing/2014/main" id="{C2A52D77-CBD3-4BDE-9CAF-C132D3EBB805}"/>
              </a:ext>
            </a:extLst>
          </p:cNvPr>
          <p:cNvSpPr/>
          <p:nvPr/>
        </p:nvSpPr>
        <p:spPr>
          <a:xfrm>
            <a:off x="14281953" y="2508350"/>
            <a:ext cx="1192031" cy="1192031"/>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0" name="Freeform: Shape 9">
            <a:extLst>
              <a:ext uri="{FF2B5EF4-FFF2-40B4-BE49-F238E27FC236}">
                <a16:creationId xmlns:a16="http://schemas.microsoft.com/office/drawing/2014/main" id="{3C8CB2DF-FF1A-4DAD-8063-23F0FC09E48A}"/>
              </a:ext>
            </a:extLst>
          </p:cNvPr>
          <p:cNvSpPr/>
          <p:nvPr/>
        </p:nvSpPr>
        <p:spPr>
          <a:xfrm>
            <a:off x="12245177" y="3848189"/>
            <a:ext cx="5265582" cy="720000"/>
          </a:xfrm>
          <a:custGeom>
            <a:avLst/>
            <a:gdLst>
              <a:gd name="connsiteX0" fmla="*/ 0 w 2648959"/>
              <a:gd name="connsiteY0" fmla="*/ 0 h 720000"/>
              <a:gd name="connsiteX1" fmla="*/ 2648959 w 2648959"/>
              <a:gd name="connsiteY1" fmla="*/ 0 h 720000"/>
              <a:gd name="connsiteX2" fmla="*/ 2648959 w 2648959"/>
              <a:gd name="connsiteY2" fmla="*/ 720000 h 720000"/>
              <a:gd name="connsiteX3" fmla="*/ 0 w 2648959"/>
              <a:gd name="connsiteY3" fmla="*/ 720000 h 720000"/>
              <a:gd name="connsiteX4" fmla="*/ 0 w 2648959"/>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8959" h="720000">
                <a:moveTo>
                  <a:pt x="0" y="0"/>
                </a:moveTo>
                <a:lnTo>
                  <a:pt x="2648959" y="0"/>
                </a:lnTo>
                <a:lnTo>
                  <a:pt x="2648959"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2800" kern="1200" dirty="0">
                <a:latin typeface="DM Sans" panose="020B0604020202020204" charset="0"/>
              </a:rPr>
              <a:t>Circulating key findings to stakeholders like NHTSA to inform and adjust traffic safety regulations and emergency response strategies.</a:t>
            </a:r>
          </a:p>
        </p:txBody>
      </p:sp>
      <p:sp>
        <p:nvSpPr>
          <p:cNvPr id="15" name="Rectangle 14" descr="Sustainability">
            <a:extLst>
              <a:ext uri="{FF2B5EF4-FFF2-40B4-BE49-F238E27FC236}">
                <a16:creationId xmlns:a16="http://schemas.microsoft.com/office/drawing/2014/main" id="{C95AA8D3-C11B-4AF0-8B6C-728397AC4B6D}"/>
              </a:ext>
            </a:extLst>
          </p:cNvPr>
          <p:cNvSpPr/>
          <p:nvPr/>
        </p:nvSpPr>
        <p:spPr>
          <a:xfrm>
            <a:off x="5536592" y="6159928"/>
            <a:ext cx="1192031" cy="1192031"/>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sp>
        <p:nvSpPr>
          <p:cNvPr id="16" name="Rectangle 15" descr="Head with Gears">
            <a:extLst>
              <a:ext uri="{FF2B5EF4-FFF2-40B4-BE49-F238E27FC236}">
                <a16:creationId xmlns:a16="http://schemas.microsoft.com/office/drawing/2014/main" id="{973A3EB3-CB15-4132-95EA-602D325FB0FC}"/>
              </a:ext>
            </a:extLst>
          </p:cNvPr>
          <p:cNvSpPr/>
          <p:nvPr/>
        </p:nvSpPr>
        <p:spPr>
          <a:xfrm>
            <a:off x="12006891" y="6210408"/>
            <a:ext cx="1192031" cy="1192031"/>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7" name="Freeform: Shape 16">
            <a:extLst>
              <a:ext uri="{FF2B5EF4-FFF2-40B4-BE49-F238E27FC236}">
                <a16:creationId xmlns:a16="http://schemas.microsoft.com/office/drawing/2014/main" id="{90599B16-17B7-41D9-9097-0F41C8CA53D7}"/>
              </a:ext>
            </a:extLst>
          </p:cNvPr>
          <p:cNvSpPr/>
          <p:nvPr/>
        </p:nvSpPr>
        <p:spPr>
          <a:xfrm>
            <a:off x="3152429" y="7482976"/>
            <a:ext cx="5765222" cy="720000"/>
          </a:xfrm>
          <a:custGeom>
            <a:avLst/>
            <a:gdLst>
              <a:gd name="connsiteX0" fmla="*/ 0 w 2648959"/>
              <a:gd name="connsiteY0" fmla="*/ 0 h 720000"/>
              <a:gd name="connsiteX1" fmla="*/ 2648959 w 2648959"/>
              <a:gd name="connsiteY1" fmla="*/ 0 h 720000"/>
              <a:gd name="connsiteX2" fmla="*/ 2648959 w 2648959"/>
              <a:gd name="connsiteY2" fmla="*/ 720000 h 720000"/>
              <a:gd name="connsiteX3" fmla="*/ 0 w 2648959"/>
              <a:gd name="connsiteY3" fmla="*/ 720000 h 720000"/>
              <a:gd name="connsiteX4" fmla="*/ 0 w 2648959"/>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8959" h="720000">
                <a:moveTo>
                  <a:pt x="0" y="0"/>
                </a:moveTo>
                <a:lnTo>
                  <a:pt x="2648959" y="0"/>
                </a:lnTo>
                <a:lnTo>
                  <a:pt x="2648959"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488950">
              <a:spcBef>
                <a:spcPct val="0"/>
              </a:spcBef>
              <a:spcAft>
                <a:spcPct val="35000"/>
              </a:spcAft>
            </a:pPr>
            <a:r>
              <a:rPr lang="en-US" sz="2800" dirty="0">
                <a:latin typeface="DM Sans" panose="020B0604020202020204" charset="0"/>
              </a:rPr>
              <a:t>Incorporate strategies for addressing weather-related accidents and distracted driving through public campaigns and improved vehicle safety features..</a:t>
            </a:r>
            <a:endParaRPr lang="en-US" sz="2800" kern="1200" dirty="0">
              <a:latin typeface="DM Sans" panose="020B0604020202020204" charset="0"/>
            </a:endParaRPr>
          </a:p>
        </p:txBody>
      </p:sp>
      <p:sp>
        <p:nvSpPr>
          <p:cNvPr id="18" name="Freeform: Shape 17">
            <a:extLst>
              <a:ext uri="{FF2B5EF4-FFF2-40B4-BE49-F238E27FC236}">
                <a16:creationId xmlns:a16="http://schemas.microsoft.com/office/drawing/2014/main" id="{E5A2E00F-9EF1-4988-BD0D-C16BF224300D}"/>
              </a:ext>
            </a:extLst>
          </p:cNvPr>
          <p:cNvSpPr/>
          <p:nvPr/>
        </p:nvSpPr>
        <p:spPr>
          <a:xfrm>
            <a:off x="9565833" y="7474015"/>
            <a:ext cx="6074149" cy="720000"/>
          </a:xfrm>
          <a:custGeom>
            <a:avLst/>
            <a:gdLst>
              <a:gd name="connsiteX0" fmla="*/ 0 w 2648959"/>
              <a:gd name="connsiteY0" fmla="*/ 0 h 720000"/>
              <a:gd name="connsiteX1" fmla="*/ 2648959 w 2648959"/>
              <a:gd name="connsiteY1" fmla="*/ 0 h 720000"/>
              <a:gd name="connsiteX2" fmla="*/ 2648959 w 2648959"/>
              <a:gd name="connsiteY2" fmla="*/ 720000 h 720000"/>
              <a:gd name="connsiteX3" fmla="*/ 0 w 2648959"/>
              <a:gd name="connsiteY3" fmla="*/ 720000 h 720000"/>
              <a:gd name="connsiteX4" fmla="*/ 0 w 2648959"/>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8959" h="720000">
                <a:moveTo>
                  <a:pt x="0" y="0"/>
                </a:moveTo>
                <a:lnTo>
                  <a:pt x="2648959" y="0"/>
                </a:lnTo>
                <a:lnTo>
                  <a:pt x="2648959"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2800" kern="1200" dirty="0">
                <a:latin typeface="DM Sans" panose="020B0604020202020204" charset="0"/>
              </a:rPr>
              <a:t>Implementing a feedback mechanism to update training for emergency personnel and continuously refining the predictive model through sensitivity analysis.</a:t>
            </a:r>
          </a:p>
        </p:txBody>
      </p:sp>
    </p:spTree>
    <p:extLst>
      <p:ext uri="{BB962C8B-B14F-4D97-AF65-F5344CB8AC3E}">
        <p14:creationId xmlns:p14="http://schemas.microsoft.com/office/powerpoint/2010/main" val="262851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931768" y="620086"/>
            <a:ext cx="15019053" cy="1139736"/>
          </a:xfrm>
          <a:prstGeom prst="rect">
            <a:avLst/>
          </a:prstGeom>
        </p:spPr>
        <p:txBody>
          <a:bodyPr wrap="square" lIns="0" tIns="0" rIns="0" bIns="0" rtlCol="0" anchor="t">
            <a:spAutoFit/>
          </a:bodyPr>
          <a:lstStyle/>
          <a:p>
            <a:pPr algn="ctr">
              <a:lnSpc>
                <a:spcPts val="9587"/>
              </a:lnSpc>
            </a:pPr>
            <a:r>
              <a:rPr lang="en-US" sz="6900" spc="368">
                <a:solidFill>
                  <a:srgbClr val="231F20"/>
                </a:solidFill>
                <a:latin typeface="Oswald Bold"/>
              </a:rPr>
              <a:t>CONCLUSION &amp; FUTURE SCOPE</a:t>
            </a:r>
            <a:endParaRPr lang="en-US"/>
          </a:p>
        </p:txBody>
      </p:sp>
      <p:sp>
        <p:nvSpPr>
          <p:cNvPr id="3" name="TextBox 2">
            <a:extLst>
              <a:ext uri="{FF2B5EF4-FFF2-40B4-BE49-F238E27FC236}">
                <a16:creationId xmlns:a16="http://schemas.microsoft.com/office/drawing/2014/main" id="{6866AD5D-BF7D-4ADB-A5DD-8CF7373B5B05}"/>
              </a:ext>
            </a:extLst>
          </p:cNvPr>
          <p:cNvSpPr txBox="1"/>
          <p:nvPr/>
        </p:nvSpPr>
        <p:spPr>
          <a:xfrm>
            <a:off x="706037" y="2235782"/>
            <a:ext cx="16863684" cy="7694414"/>
          </a:xfrm>
          <a:prstGeom prst="rect">
            <a:avLst/>
          </a:prstGeom>
          <a:noFill/>
        </p:spPr>
        <p:txBody>
          <a:bodyPr wrap="square" lIns="91440" tIns="45720" rIns="91440" bIns="45720" rtlCol="0" anchor="t">
            <a:spAutoFit/>
          </a:bodyPr>
          <a:lstStyle/>
          <a:p>
            <a:pPr>
              <a:lnSpc>
                <a:spcPct val="150000"/>
              </a:lnSpc>
            </a:pPr>
            <a:r>
              <a:rPr lang="en-US" sz="2800" b="1" dirty="0">
                <a:latin typeface="DM Sans"/>
              </a:rPr>
              <a:t>Conclusion:</a:t>
            </a:r>
            <a:endParaRPr lang="en-US" sz="2800" dirty="0">
              <a:latin typeface="DM Sans"/>
            </a:endParaRPr>
          </a:p>
          <a:p>
            <a:pPr marL="285750" indent="-285750">
              <a:lnSpc>
                <a:spcPct val="150000"/>
              </a:lnSpc>
              <a:buFont typeface="Arial" panose="020B0604020202020204" pitchFamily="34" charset="0"/>
              <a:buChar char="•"/>
            </a:pPr>
            <a:r>
              <a:rPr lang="en-US" sz="2800" dirty="0">
                <a:latin typeface="DM Sans"/>
              </a:rPr>
              <a:t>The project successfully utilized decision trees, random forests, logistic regression and neural networks, with Gradient Boosting Tree achieving the highest ROC score.</a:t>
            </a:r>
          </a:p>
          <a:p>
            <a:pPr marL="285750" indent="-285750">
              <a:lnSpc>
                <a:spcPct val="150000"/>
              </a:lnSpc>
              <a:buFont typeface="Arial" panose="020B0604020202020204" pitchFamily="34" charset="0"/>
              <a:buChar char="•"/>
            </a:pPr>
            <a:r>
              <a:rPr lang="en-US" sz="2800" dirty="0">
                <a:latin typeface="DM Sans"/>
              </a:rPr>
              <a:t>Insights from the models point towards the efficacy of public education and vehicle safety enhancements in reducing injury severity.</a:t>
            </a:r>
          </a:p>
          <a:p>
            <a:pPr marL="285750" indent="-285750">
              <a:lnSpc>
                <a:spcPct val="150000"/>
              </a:lnSpc>
              <a:buFont typeface="Arial" panose="020B0604020202020204" pitchFamily="34" charset="0"/>
              <a:buChar char="•"/>
            </a:pPr>
            <a:r>
              <a:rPr lang="en-US" sz="2800" dirty="0">
                <a:latin typeface="DM Sans"/>
              </a:rPr>
              <a:t>Continuously applying these models promises to yield valuable guidance for various stakeholders.</a:t>
            </a:r>
          </a:p>
          <a:p>
            <a:pPr>
              <a:lnSpc>
                <a:spcPct val="150000"/>
              </a:lnSpc>
            </a:pPr>
            <a:r>
              <a:rPr lang="en-US" sz="2800" b="1" dirty="0">
                <a:latin typeface="DM Sans"/>
              </a:rPr>
              <a:t>Future Scope:</a:t>
            </a:r>
            <a:endParaRPr lang="en-US" sz="2800" dirty="0">
              <a:latin typeface="DM Sans"/>
            </a:endParaRPr>
          </a:p>
          <a:p>
            <a:pPr marL="285750" indent="-285750">
              <a:lnSpc>
                <a:spcPct val="150000"/>
              </a:lnSpc>
              <a:buFont typeface="Arial" panose="020B0604020202020204" pitchFamily="34" charset="0"/>
              <a:buChar char="•"/>
            </a:pPr>
            <a:r>
              <a:rPr lang="en-US" sz="2800" dirty="0">
                <a:latin typeface="DM Sans"/>
              </a:rPr>
              <a:t>Further research could involve incorporating more diverse datasets and experimenting with advanced algorithms to improve prediction accuracy.</a:t>
            </a:r>
          </a:p>
          <a:p>
            <a:pPr marL="285750" indent="-285750">
              <a:lnSpc>
                <a:spcPct val="150000"/>
              </a:lnSpc>
              <a:buFont typeface="Arial" panose="020B0604020202020204" pitchFamily="34" charset="0"/>
              <a:buChar char="•"/>
            </a:pPr>
            <a:r>
              <a:rPr lang="en-US" sz="2800" dirty="0">
                <a:latin typeface="DM Sans"/>
              </a:rPr>
              <a:t>There's an opportunity to integrate these models into live systems for proactive risk management and to guide safety measures.</a:t>
            </a:r>
          </a:p>
          <a:p>
            <a:endParaRPr lang="en-US" sz="3200" dirty="0">
              <a:latin typeface="DM Sans"/>
            </a:endParaRPr>
          </a:p>
        </p:txBody>
      </p:sp>
    </p:spTree>
    <p:extLst>
      <p:ext uri="{BB962C8B-B14F-4D97-AF65-F5344CB8AC3E}">
        <p14:creationId xmlns:p14="http://schemas.microsoft.com/office/powerpoint/2010/main" val="1120704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5700000" y="4120112"/>
            <a:ext cx="6888000" cy="1533368"/>
          </a:xfrm>
          <a:prstGeom prst="rect">
            <a:avLst/>
          </a:prstGeom>
        </p:spPr>
        <p:txBody>
          <a:bodyPr wrap="square" lIns="0" tIns="0" rIns="0" bIns="0" rtlCol="0" anchor="t">
            <a:spAutoFit/>
          </a:bodyPr>
          <a:lstStyle/>
          <a:p>
            <a:pPr marL="0" lvl="0" indent="0">
              <a:lnSpc>
                <a:spcPts val="13015"/>
              </a:lnSpc>
              <a:spcBef>
                <a:spcPct val="0"/>
              </a:spcBef>
            </a:pPr>
            <a:r>
              <a:rPr lang="en-US" sz="9431" spc="924">
                <a:solidFill>
                  <a:srgbClr val="231F20"/>
                </a:solidFill>
                <a:latin typeface="Oswald Bold"/>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Understanding CRISP-DM and its importance in Data Science projects | by  Zipporah Luna | Analytics Vidhya | Medium">
            <a:extLst>
              <a:ext uri="{FF2B5EF4-FFF2-40B4-BE49-F238E27FC236}">
                <a16:creationId xmlns:a16="http://schemas.microsoft.com/office/drawing/2014/main" id="{C6BE842B-A0AD-F365-C4DF-FD4210DF66D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55370" y="2374822"/>
            <a:ext cx="7177257" cy="694399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6">
            <a:extLst>
              <a:ext uri="{FF2B5EF4-FFF2-40B4-BE49-F238E27FC236}">
                <a16:creationId xmlns:a16="http://schemas.microsoft.com/office/drawing/2014/main" id="{882CFB97-0359-4ED4-BEA5-21A198D1F899}"/>
              </a:ext>
            </a:extLst>
          </p:cNvPr>
          <p:cNvSpPr txBox="1"/>
          <p:nvPr/>
        </p:nvSpPr>
        <p:spPr>
          <a:xfrm>
            <a:off x="3367511" y="661894"/>
            <a:ext cx="11552977" cy="1166783"/>
          </a:xfrm>
          <a:prstGeom prst="rect">
            <a:avLst/>
          </a:prstGeom>
        </p:spPr>
        <p:txBody>
          <a:bodyPr lIns="0" tIns="0" rIns="0" bIns="0" rtlCol="0" anchor="t">
            <a:spAutoFit/>
          </a:bodyPr>
          <a:lstStyle/>
          <a:p>
            <a:pPr algn="ctr">
              <a:lnSpc>
                <a:spcPts val="9587"/>
              </a:lnSpc>
            </a:pPr>
            <a:r>
              <a:rPr lang="en-US" sz="6947" spc="368">
                <a:solidFill>
                  <a:srgbClr val="231F20"/>
                </a:solidFill>
                <a:latin typeface="Oswald Bold"/>
              </a:rPr>
              <a:t>CRISP-DM METHODOLOGY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95000"/>
          </a:schemeClr>
        </a:solidFill>
        <a:effectLst/>
      </p:bgPr>
    </p:bg>
    <p:spTree>
      <p:nvGrpSpPr>
        <p:cNvPr id="1" name=""/>
        <p:cNvGrpSpPr/>
        <p:nvPr/>
      </p:nvGrpSpPr>
      <p:grpSpPr>
        <a:xfrm>
          <a:off x="0" y="0"/>
          <a:ext cx="0" cy="0"/>
          <a:chOff x="0" y="0"/>
          <a:chExt cx="0" cy="0"/>
        </a:xfrm>
      </p:grpSpPr>
      <p:sp>
        <p:nvSpPr>
          <p:cNvPr id="6" name="TextBox 6"/>
          <p:cNvSpPr txBox="1"/>
          <p:nvPr/>
        </p:nvSpPr>
        <p:spPr>
          <a:xfrm>
            <a:off x="3886200" y="647700"/>
            <a:ext cx="11552977" cy="1166783"/>
          </a:xfrm>
          <a:prstGeom prst="rect">
            <a:avLst/>
          </a:prstGeom>
        </p:spPr>
        <p:txBody>
          <a:bodyPr lIns="0" tIns="0" rIns="0" bIns="0" rtlCol="0" anchor="t">
            <a:spAutoFit/>
          </a:bodyPr>
          <a:lstStyle/>
          <a:p>
            <a:pPr algn="ctr">
              <a:lnSpc>
                <a:spcPts val="9587"/>
              </a:lnSpc>
            </a:pPr>
            <a:r>
              <a:rPr lang="en-US" sz="6947" spc="368">
                <a:solidFill>
                  <a:srgbClr val="231F20"/>
                </a:solidFill>
                <a:latin typeface="Oswald Bold"/>
              </a:rPr>
              <a:t>BUSINESS UNDERSTANDING</a:t>
            </a:r>
          </a:p>
        </p:txBody>
      </p:sp>
      <p:pic>
        <p:nvPicPr>
          <p:cNvPr id="47" name="Picture 46" descr="A black background with a black square&#10;&#10;Description automatically generated with medium confidence">
            <a:extLst>
              <a:ext uri="{FF2B5EF4-FFF2-40B4-BE49-F238E27FC236}">
                <a16:creationId xmlns:a16="http://schemas.microsoft.com/office/drawing/2014/main" id="{34E3930B-58D7-3702-DBB9-9E74044EE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7695" y="3364336"/>
            <a:ext cx="970737" cy="970737"/>
          </a:xfrm>
          <a:prstGeom prst="rect">
            <a:avLst/>
          </a:prstGeom>
        </p:spPr>
      </p:pic>
      <p:pic>
        <p:nvPicPr>
          <p:cNvPr id="49" name="Picture 48" descr="A black background with a black square&#10;&#10;Description automatically generated with medium confidence">
            <a:extLst>
              <a:ext uri="{FF2B5EF4-FFF2-40B4-BE49-F238E27FC236}">
                <a16:creationId xmlns:a16="http://schemas.microsoft.com/office/drawing/2014/main" id="{7730A8C6-A7E3-DE50-F00A-F6976810D5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5344" y="2858586"/>
            <a:ext cx="1300483" cy="1300483"/>
          </a:xfrm>
          <a:prstGeom prst="rect">
            <a:avLst/>
          </a:prstGeom>
        </p:spPr>
      </p:pic>
      <p:grpSp>
        <p:nvGrpSpPr>
          <p:cNvPr id="56" name="Group 55">
            <a:extLst>
              <a:ext uri="{FF2B5EF4-FFF2-40B4-BE49-F238E27FC236}">
                <a16:creationId xmlns:a16="http://schemas.microsoft.com/office/drawing/2014/main" id="{B6B4961B-F2E5-BB6E-5019-BC3BA7C2AF55}"/>
              </a:ext>
            </a:extLst>
          </p:cNvPr>
          <p:cNvGrpSpPr/>
          <p:nvPr/>
        </p:nvGrpSpPr>
        <p:grpSpPr>
          <a:xfrm>
            <a:off x="2215334" y="4386446"/>
            <a:ext cx="3341731" cy="717919"/>
            <a:chOff x="953205" y="5068873"/>
            <a:chExt cx="3341731" cy="717919"/>
          </a:xfrm>
        </p:grpSpPr>
        <p:sp>
          <p:nvSpPr>
            <p:cNvPr id="51" name="TextBox 50">
              <a:extLst>
                <a:ext uri="{FF2B5EF4-FFF2-40B4-BE49-F238E27FC236}">
                  <a16:creationId xmlns:a16="http://schemas.microsoft.com/office/drawing/2014/main" id="{61DEB3E5-FFBA-534F-3B15-AFDB9F34E48F}"/>
                </a:ext>
              </a:extLst>
            </p:cNvPr>
            <p:cNvSpPr txBox="1"/>
            <p:nvPr/>
          </p:nvSpPr>
          <p:spPr>
            <a:xfrm>
              <a:off x="953205" y="5068873"/>
              <a:ext cx="3301530" cy="369332"/>
            </a:xfrm>
            <a:prstGeom prst="rect">
              <a:avLst/>
            </a:prstGeom>
            <a:noFill/>
          </p:spPr>
          <p:txBody>
            <a:bodyPr wrap="square">
              <a:spAutoFit/>
            </a:bodyPr>
            <a:lstStyle/>
            <a:p>
              <a:r>
                <a:rPr lang="en-US" sz="1800" spc="216">
                  <a:solidFill>
                    <a:srgbClr val="231F20"/>
                  </a:solidFill>
                  <a:latin typeface="DM Sans"/>
                </a:rPr>
                <a:t>1.35 million people die </a:t>
              </a:r>
              <a:endParaRPr lang="en-US"/>
            </a:p>
          </p:txBody>
        </p:sp>
        <p:sp>
          <p:nvSpPr>
            <p:cNvPr id="53" name="TextBox 52">
              <a:extLst>
                <a:ext uri="{FF2B5EF4-FFF2-40B4-BE49-F238E27FC236}">
                  <a16:creationId xmlns:a16="http://schemas.microsoft.com/office/drawing/2014/main" id="{0D1DF2EA-C366-3326-835C-E89ED46F76CB}"/>
                </a:ext>
              </a:extLst>
            </p:cNvPr>
            <p:cNvSpPr txBox="1"/>
            <p:nvPr/>
          </p:nvSpPr>
          <p:spPr>
            <a:xfrm>
              <a:off x="993406" y="5417460"/>
              <a:ext cx="3301530" cy="369332"/>
            </a:xfrm>
            <a:prstGeom prst="rect">
              <a:avLst/>
            </a:prstGeom>
            <a:noFill/>
          </p:spPr>
          <p:txBody>
            <a:bodyPr wrap="square">
              <a:spAutoFit/>
            </a:bodyPr>
            <a:lstStyle/>
            <a:p>
              <a:r>
                <a:rPr lang="en-US" sz="1800" spc="216" dirty="0">
                  <a:solidFill>
                    <a:srgbClr val="231F20"/>
                  </a:solidFill>
                  <a:latin typeface="DM Sans"/>
                </a:rPr>
                <a:t>50 million are injured</a:t>
              </a:r>
              <a:endParaRPr lang="en-US" dirty="0"/>
            </a:p>
          </p:txBody>
        </p:sp>
      </p:grpSp>
      <p:sp>
        <p:nvSpPr>
          <p:cNvPr id="55" name="TextBox 54">
            <a:extLst>
              <a:ext uri="{FF2B5EF4-FFF2-40B4-BE49-F238E27FC236}">
                <a16:creationId xmlns:a16="http://schemas.microsoft.com/office/drawing/2014/main" id="{4260FD8A-658C-2960-949D-1B3CFB823FF0}"/>
              </a:ext>
            </a:extLst>
          </p:cNvPr>
          <p:cNvSpPr txBox="1"/>
          <p:nvPr/>
        </p:nvSpPr>
        <p:spPr>
          <a:xfrm>
            <a:off x="6730484" y="4588329"/>
            <a:ext cx="1828800" cy="369332"/>
          </a:xfrm>
          <a:prstGeom prst="rect">
            <a:avLst/>
          </a:prstGeom>
          <a:noFill/>
        </p:spPr>
        <p:txBody>
          <a:bodyPr wrap="square">
            <a:spAutoFit/>
          </a:bodyPr>
          <a:lstStyle/>
          <a:p>
            <a:r>
              <a:rPr lang="en-US" sz="1800" spc="216">
                <a:solidFill>
                  <a:srgbClr val="231F20"/>
                </a:solidFill>
                <a:latin typeface="DM Sans"/>
              </a:rPr>
              <a:t>$1.9 trillion </a:t>
            </a:r>
            <a:endParaRPr lang="en-US"/>
          </a:p>
        </p:txBody>
      </p:sp>
      <p:sp>
        <p:nvSpPr>
          <p:cNvPr id="57" name="AutoShape 5">
            <a:extLst>
              <a:ext uri="{FF2B5EF4-FFF2-40B4-BE49-F238E27FC236}">
                <a16:creationId xmlns:a16="http://schemas.microsoft.com/office/drawing/2014/main" id="{81329981-E038-64BF-55AC-37FA7163B5A9}"/>
              </a:ext>
            </a:extLst>
          </p:cNvPr>
          <p:cNvSpPr/>
          <p:nvPr/>
        </p:nvSpPr>
        <p:spPr>
          <a:xfrm>
            <a:off x="3365344" y="5676900"/>
            <a:ext cx="12420600" cy="0"/>
          </a:xfrm>
          <a:prstGeom prst="line">
            <a:avLst/>
          </a:prstGeom>
          <a:ln w="38100" cap="flat">
            <a:solidFill>
              <a:srgbClr val="000000"/>
            </a:solidFill>
            <a:prstDash val="solid"/>
            <a:headEnd type="none" w="sm" len="sm"/>
            <a:tailEnd type="none" w="sm" len="sm"/>
          </a:ln>
        </p:spPr>
        <p:txBody>
          <a:bodyPr/>
          <a:lstStyle/>
          <a:p>
            <a:endParaRPr lang="en-US"/>
          </a:p>
        </p:txBody>
      </p:sp>
      <p:sp>
        <p:nvSpPr>
          <p:cNvPr id="58" name="AutoShape 5">
            <a:extLst>
              <a:ext uri="{FF2B5EF4-FFF2-40B4-BE49-F238E27FC236}">
                <a16:creationId xmlns:a16="http://schemas.microsoft.com/office/drawing/2014/main" id="{B0E08960-59B6-7B63-E7F1-4A598515174B}"/>
              </a:ext>
            </a:extLst>
          </p:cNvPr>
          <p:cNvSpPr/>
          <p:nvPr/>
        </p:nvSpPr>
        <p:spPr>
          <a:xfrm>
            <a:off x="9575644" y="2171715"/>
            <a:ext cx="25556" cy="7162765"/>
          </a:xfrm>
          <a:prstGeom prst="line">
            <a:avLst/>
          </a:prstGeom>
          <a:ln w="38100" cap="flat">
            <a:solidFill>
              <a:srgbClr val="000000"/>
            </a:solidFill>
            <a:prstDash val="solid"/>
            <a:headEnd type="none" w="sm" len="sm"/>
            <a:tailEnd type="none" w="sm" len="sm"/>
          </a:ln>
        </p:spPr>
        <p:txBody>
          <a:bodyPr/>
          <a:lstStyle/>
          <a:p>
            <a:endParaRPr lang="en-US"/>
          </a:p>
        </p:txBody>
      </p:sp>
      <p:pic>
        <p:nvPicPr>
          <p:cNvPr id="62" name="Picture 61" descr="A black background with a black square&#10;&#10;Description automatically generated with medium confidence">
            <a:extLst>
              <a:ext uri="{FF2B5EF4-FFF2-40B4-BE49-F238E27FC236}">
                <a16:creationId xmlns:a16="http://schemas.microsoft.com/office/drawing/2014/main" id="{6A4376D1-4A2D-B648-BC21-BFD9093C22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06319" y="3265694"/>
            <a:ext cx="1453661" cy="1453661"/>
          </a:xfrm>
          <a:prstGeom prst="rect">
            <a:avLst/>
          </a:prstGeom>
        </p:spPr>
      </p:pic>
      <p:sp>
        <p:nvSpPr>
          <p:cNvPr id="63" name="TextBox 62">
            <a:extLst>
              <a:ext uri="{FF2B5EF4-FFF2-40B4-BE49-F238E27FC236}">
                <a16:creationId xmlns:a16="http://schemas.microsoft.com/office/drawing/2014/main" id="{58BBBD07-934F-A82B-0720-9F5A4D5FFA33}"/>
              </a:ext>
            </a:extLst>
          </p:cNvPr>
          <p:cNvSpPr txBox="1"/>
          <p:nvPr/>
        </p:nvSpPr>
        <p:spPr>
          <a:xfrm>
            <a:off x="10691766" y="2739741"/>
            <a:ext cx="1828800" cy="923330"/>
          </a:xfrm>
          <a:prstGeom prst="rect">
            <a:avLst/>
          </a:prstGeom>
          <a:noFill/>
        </p:spPr>
        <p:txBody>
          <a:bodyPr wrap="square">
            <a:spAutoFit/>
          </a:bodyPr>
          <a:lstStyle/>
          <a:p>
            <a:r>
              <a:rPr lang="en-US" spc="216" dirty="0">
                <a:solidFill>
                  <a:srgbClr val="231F20"/>
                </a:solidFill>
                <a:latin typeface="DM Sans"/>
              </a:rPr>
              <a:t>Government Agencies</a:t>
            </a:r>
          </a:p>
          <a:p>
            <a:r>
              <a:rPr lang="en-US" sz="1800" spc="216" dirty="0">
                <a:solidFill>
                  <a:srgbClr val="231F20"/>
                </a:solidFill>
                <a:latin typeface="DM Sans"/>
              </a:rPr>
              <a:t> </a:t>
            </a:r>
            <a:endParaRPr lang="en-US" dirty="0"/>
          </a:p>
        </p:txBody>
      </p:sp>
      <p:sp>
        <p:nvSpPr>
          <p:cNvPr id="64" name="TextBox 63">
            <a:extLst>
              <a:ext uri="{FF2B5EF4-FFF2-40B4-BE49-F238E27FC236}">
                <a16:creationId xmlns:a16="http://schemas.microsoft.com/office/drawing/2014/main" id="{C7927A8B-1275-C273-57A0-09D8D0FE4D15}"/>
              </a:ext>
            </a:extLst>
          </p:cNvPr>
          <p:cNvSpPr txBox="1"/>
          <p:nvPr/>
        </p:nvSpPr>
        <p:spPr>
          <a:xfrm>
            <a:off x="13659979" y="2719583"/>
            <a:ext cx="2605119" cy="923330"/>
          </a:xfrm>
          <a:prstGeom prst="rect">
            <a:avLst/>
          </a:prstGeom>
          <a:noFill/>
        </p:spPr>
        <p:txBody>
          <a:bodyPr wrap="square">
            <a:spAutoFit/>
          </a:bodyPr>
          <a:lstStyle/>
          <a:p>
            <a:r>
              <a:rPr lang="en-US" spc="216" dirty="0">
                <a:solidFill>
                  <a:srgbClr val="231F20"/>
                </a:solidFill>
                <a:latin typeface="DM Sans"/>
              </a:rPr>
              <a:t>Law Enforcement Agencies</a:t>
            </a:r>
          </a:p>
          <a:p>
            <a:r>
              <a:rPr lang="en-US" sz="1800" spc="216" dirty="0">
                <a:solidFill>
                  <a:srgbClr val="231F20"/>
                </a:solidFill>
                <a:latin typeface="DM Sans"/>
              </a:rPr>
              <a:t> </a:t>
            </a:r>
            <a:endParaRPr lang="en-US" dirty="0"/>
          </a:p>
        </p:txBody>
      </p:sp>
      <p:sp>
        <p:nvSpPr>
          <p:cNvPr id="65" name="TextBox 64">
            <a:extLst>
              <a:ext uri="{FF2B5EF4-FFF2-40B4-BE49-F238E27FC236}">
                <a16:creationId xmlns:a16="http://schemas.microsoft.com/office/drawing/2014/main" id="{D3F8118D-F543-49D6-5AFB-A929BA02AA47}"/>
              </a:ext>
            </a:extLst>
          </p:cNvPr>
          <p:cNvSpPr txBox="1"/>
          <p:nvPr/>
        </p:nvSpPr>
        <p:spPr>
          <a:xfrm>
            <a:off x="10027048" y="3932286"/>
            <a:ext cx="2126837" cy="923330"/>
          </a:xfrm>
          <a:prstGeom prst="rect">
            <a:avLst/>
          </a:prstGeom>
          <a:noFill/>
        </p:spPr>
        <p:txBody>
          <a:bodyPr wrap="square">
            <a:spAutoFit/>
          </a:bodyPr>
          <a:lstStyle/>
          <a:p>
            <a:r>
              <a:rPr lang="en-US" spc="216" dirty="0">
                <a:solidFill>
                  <a:srgbClr val="231F20"/>
                </a:solidFill>
                <a:latin typeface="DM Sans"/>
              </a:rPr>
              <a:t>Automobile Manufacturers</a:t>
            </a:r>
          </a:p>
          <a:p>
            <a:r>
              <a:rPr lang="en-US" sz="1800" spc="216" dirty="0">
                <a:solidFill>
                  <a:srgbClr val="231F20"/>
                </a:solidFill>
                <a:latin typeface="DM Sans"/>
              </a:rPr>
              <a:t> </a:t>
            </a:r>
            <a:endParaRPr lang="en-US" dirty="0"/>
          </a:p>
        </p:txBody>
      </p:sp>
      <p:sp>
        <p:nvSpPr>
          <p:cNvPr id="66" name="TextBox 65">
            <a:extLst>
              <a:ext uri="{FF2B5EF4-FFF2-40B4-BE49-F238E27FC236}">
                <a16:creationId xmlns:a16="http://schemas.microsoft.com/office/drawing/2014/main" id="{8713E0F6-91B1-07D5-5AE5-97EC49F56B57}"/>
              </a:ext>
            </a:extLst>
          </p:cNvPr>
          <p:cNvSpPr txBox="1"/>
          <p:nvPr/>
        </p:nvSpPr>
        <p:spPr>
          <a:xfrm>
            <a:off x="13842415" y="4069930"/>
            <a:ext cx="2829235" cy="1200329"/>
          </a:xfrm>
          <a:prstGeom prst="rect">
            <a:avLst/>
          </a:prstGeom>
          <a:noFill/>
        </p:spPr>
        <p:txBody>
          <a:bodyPr wrap="square">
            <a:spAutoFit/>
          </a:bodyPr>
          <a:lstStyle/>
          <a:p>
            <a:r>
              <a:rPr lang="en-US" spc="216">
                <a:solidFill>
                  <a:srgbClr val="231F20"/>
                </a:solidFill>
                <a:latin typeface="DM Sans"/>
              </a:rPr>
              <a:t>Insurance Companies</a:t>
            </a:r>
          </a:p>
          <a:p>
            <a:endParaRPr lang="en-US" spc="216">
              <a:solidFill>
                <a:srgbClr val="231F20"/>
              </a:solidFill>
              <a:latin typeface="DM Sans"/>
            </a:endParaRPr>
          </a:p>
          <a:p>
            <a:r>
              <a:rPr lang="en-US" sz="1800" spc="216">
                <a:solidFill>
                  <a:srgbClr val="231F20"/>
                </a:solidFill>
                <a:latin typeface="DM Sans"/>
              </a:rPr>
              <a:t> </a:t>
            </a:r>
            <a:endParaRPr lang="en-US"/>
          </a:p>
        </p:txBody>
      </p:sp>
      <p:sp>
        <p:nvSpPr>
          <p:cNvPr id="67" name="TextBox 66">
            <a:extLst>
              <a:ext uri="{FF2B5EF4-FFF2-40B4-BE49-F238E27FC236}">
                <a16:creationId xmlns:a16="http://schemas.microsoft.com/office/drawing/2014/main" id="{B887D286-CBBA-3FA6-BAFB-1AFBF2381A4F}"/>
              </a:ext>
            </a:extLst>
          </p:cNvPr>
          <p:cNvSpPr txBox="1"/>
          <p:nvPr/>
        </p:nvSpPr>
        <p:spPr>
          <a:xfrm>
            <a:off x="11289730" y="4859852"/>
            <a:ext cx="4134775" cy="923330"/>
          </a:xfrm>
          <a:prstGeom prst="rect">
            <a:avLst/>
          </a:prstGeom>
          <a:noFill/>
        </p:spPr>
        <p:txBody>
          <a:bodyPr wrap="square">
            <a:spAutoFit/>
          </a:bodyPr>
          <a:lstStyle/>
          <a:p>
            <a:r>
              <a:rPr lang="en-US" spc="216">
                <a:solidFill>
                  <a:srgbClr val="231F20"/>
                </a:solidFill>
                <a:latin typeface="DM Sans"/>
              </a:rPr>
              <a:t>Public Health Organizations</a:t>
            </a:r>
          </a:p>
          <a:p>
            <a:endParaRPr lang="en-US" spc="216">
              <a:solidFill>
                <a:srgbClr val="231F20"/>
              </a:solidFill>
              <a:latin typeface="DM Sans"/>
            </a:endParaRPr>
          </a:p>
          <a:p>
            <a:r>
              <a:rPr lang="en-US" sz="1800" spc="216">
                <a:solidFill>
                  <a:srgbClr val="231F20"/>
                </a:solidFill>
                <a:latin typeface="DM Sans"/>
              </a:rPr>
              <a:t> </a:t>
            </a:r>
            <a:endParaRPr lang="en-US"/>
          </a:p>
        </p:txBody>
      </p:sp>
      <p:pic>
        <p:nvPicPr>
          <p:cNvPr id="69" name="Picture 68" descr="A black background with a black square&#10;&#10;Description automatically generated with medium confidence">
            <a:extLst>
              <a:ext uri="{FF2B5EF4-FFF2-40B4-BE49-F238E27FC236}">
                <a16:creationId xmlns:a16="http://schemas.microsoft.com/office/drawing/2014/main" id="{1D2B6FBC-215E-7C05-564A-D8DED69A04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53245" y="7041061"/>
            <a:ext cx="1074676" cy="1074676"/>
          </a:xfrm>
          <a:prstGeom prst="rect">
            <a:avLst/>
          </a:prstGeom>
        </p:spPr>
      </p:pic>
      <p:pic>
        <p:nvPicPr>
          <p:cNvPr id="71" name="Picture 70" descr="A black background with a black square&#10;&#10;Description automatically generated with medium confidence">
            <a:extLst>
              <a:ext uri="{FF2B5EF4-FFF2-40B4-BE49-F238E27FC236}">
                <a16:creationId xmlns:a16="http://schemas.microsoft.com/office/drawing/2014/main" id="{637800CA-DC03-7195-0705-0971C309D1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3063" y="6876954"/>
            <a:ext cx="1286474" cy="1286474"/>
          </a:xfrm>
          <a:prstGeom prst="rect">
            <a:avLst/>
          </a:prstGeom>
        </p:spPr>
      </p:pic>
      <p:sp>
        <p:nvSpPr>
          <p:cNvPr id="72" name="TextBox 71">
            <a:extLst>
              <a:ext uri="{FF2B5EF4-FFF2-40B4-BE49-F238E27FC236}">
                <a16:creationId xmlns:a16="http://schemas.microsoft.com/office/drawing/2014/main" id="{014CC625-AABD-3FCD-89B1-D940A74652D5}"/>
              </a:ext>
            </a:extLst>
          </p:cNvPr>
          <p:cNvSpPr txBox="1"/>
          <p:nvPr/>
        </p:nvSpPr>
        <p:spPr>
          <a:xfrm>
            <a:off x="5221554" y="6534892"/>
            <a:ext cx="3017860" cy="369332"/>
          </a:xfrm>
          <a:prstGeom prst="rect">
            <a:avLst/>
          </a:prstGeom>
          <a:noFill/>
        </p:spPr>
        <p:txBody>
          <a:bodyPr wrap="square">
            <a:spAutoFit/>
          </a:bodyPr>
          <a:lstStyle/>
          <a:p>
            <a:r>
              <a:rPr lang="en-US" spc="216">
                <a:solidFill>
                  <a:srgbClr val="231F20"/>
                </a:solidFill>
                <a:latin typeface="DM Sans"/>
              </a:rPr>
              <a:t>Targeted Solutions</a:t>
            </a:r>
            <a:endParaRPr lang="en-US"/>
          </a:p>
        </p:txBody>
      </p:sp>
      <p:sp>
        <p:nvSpPr>
          <p:cNvPr id="73" name="TextBox 72">
            <a:extLst>
              <a:ext uri="{FF2B5EF4-FFF2-40B4-BE49-F238E27FC236}">
                <a16:creationId xmlns:a16="http://schemas.microsoft.com/office/drawing/2014/main" id="{CC237AE8-F59A-CB1F-7566-575659F720FA}"/>
              </a:ext>
            </a:extLst>
          </p:cNvPr>
          <p:cNvSpPr txBox="1"/>
          <p:nvPr/>
        </p:nvSpPr>
        <p:spPr>
          <a:xfrm>
            <a:off x="5221553" y="7211430"/>
            <a:ext cx="3490803" cy="646331"/>
          </a:xfrm>
          <a:prstGeom prst="rect">
            <a:avLst/>
          </a:prstGeom>
          <a:noFill/>
        </p:spPr>
        <p:txBody>
          <a:bodyPr wrap="square">
            <a:spAutoFit/>
          </a:bodyPr>
          <a:lstStyle/>
          <a:p>
            <a:r>
              <a:rPr lang="en-US" spc="216" dirty="0">
                <a:solidFill>
                  <a:srgbClr val="231F20"/>
                </a:solidFill>
                <a:latin typeface="DM Sans"/>
              </a:rPr>
              <a:t>Reduce severe injuries from road crashes</a:t>
            </a:r>
            <a:endParaRPr lang="en-US" dirty="0"/>
          </a:p>
        </p:txBody>
      </p:sp>
      <p:sp>
        <p:nvSpPr>
          <p:cNvPr id="74" name="TextBox 73">
            <a:extLst>
              <a:ext uri="{FF2B5EF4-FFF2-40B4-BE49-F238E27FC236}">
                <a16:creationId xmlns:a16="http://schemas.microsoft.com/office/drawing/2014/main" id="{C26E39C2-CDA0-E57A-777D-373DDAA49C25}"/>
              </a:ext>
            </a:extLst>
          </p:cNvPr>
          <p:cNvSpPr txBox="1"/>
          <p:nvPr/>
        </p:nvSpPr>
        <p:spPr>
          <a:xfrm>
            <a:off x="5232293" y="8053246"/>
            <a:ext cx="3490803" cy="369332"/>
          </a:xfrm>
          <a:prstGeom prst="rect">
            <a:avLst/>
          </a:prstGeom>
          <a:noFill/>
        </p:spPr>
        <p:txBody>
          <a:bodyPr wrap="square">
            <a:spAutoFit/>
          </a:bodyPr>
          <a:lstStyle/>
          <a:p>
            <a:r>
              <a:rPr lang="en-US" spc="216" dirty="0">
                <a:solidFill>
                  <a:srgbClr val="231F20"/>
                </a:solidFill>
                <a:latin typeface="DM Sans"/>
              </a:rPr>
              <a:t>Enhance road safety</a:t>
            </a:r>
            <a:endParaRPr lang="en-US" dirty="0"/>
          </a:p>
        </p:txBody>
      </p:sp>
      <p:sp>
        <p:nvSpPr>
          <p:cNvPr id="75" name="TextBox 74">
            <a:extLst>
              <a:ext uri="{FF2B5EF4-FFF2-40B4-BE49-F238E27FC236}">
                <a16:creationId xmlns:a16="http://schemas.microsoft.com/office/drawing/2014/main" id="{C613E0B5-DC2C-8819-2A9C-6311DBDDB314}"/>
              </a:ext>
            </a:extLst>
          </p:cNvPr>
          <p:cNvSpPr txBox="1"/>
          <p:nvPr/>
        </p:nvSpPr>
        <p:spPr>
          <a:xfrm>
            <a:off x="10702665" y="6642475"/>
            <a:ext cx="3017860" cy="646331"/>
          </a:xfrm>
          <a:prstGeom prst="rect">
            <a:avLst/>
          </a:prstGeom>
          <a:noFill/>
        </p:spPr>
        <p:txBody>
          <a:bodyPr wrap="square">
            <a:spAutoFit/>
          </a:bodyPr>
          <a:lstStyle/>
          <a:p>
            <a:r>
              <a:rPr lang="en-US" spc="216" dirty="0">
                <a:solidFill>
                  <a:srgbClr val="231F20"/>
                </a:solidFill>
                <a:latin typeface="DM Sans"/>
              </a:rPr>
              <a:t>Analyze diverse dataset</a:t>
            </a:r>
            <a:endParaRPr lang="en-US" dirty="0"/>
          </a:p>
        </p:txBody>
      </p:sp>
      <p:sp>
        <p:nvSpPr>
          <p:cNvPr id="76" name="TextBox 75">
            <a:extLst>
              <a:ext uri="{FF2B5EF4-FFF2-40B4-BE49-F238E27FC236}">
                <a16:creationId xmlns:a16="http://schemas.microsoft.com/office/drawing/2014/main" id="{E89C4C11-87F9-FC73-20E8-AFC5E5D8FDE4}"/>
              </a:ext>
            </a:extLst>
          </p:cNvPr>
          <p:cNvSpPr txBox="1"/>
          <p:nvPr/>
        </p:nvSpPr>
        <p:spPr>
          <a:xfrm>
            <a:off x="13915575" y="6642475"/>
            <a:ext cx="3017860" cy="646331"/>
          </a:xfrm>
          <a:prstGeom prst="rect">
            <a:avLst/>
          </a:prstGeom>
          <a:noFill/>
        </p:spPr>
        <p:txBody>
          <a:bodyPr wrap="square">
            <a:spAutoFit/>
          </a:bodyPr>
          <a:lstStyle/>
          <a:p>
            <a:r>
              <a:rPr lang="en-US" spc="216">
                <a:solidFill>
                  <a:srgbClr val="231F20"/>
                </a:solidFill>
                <a:latin typeface="DM Sans"/>
              </a:rPr>
              <a:t>Understand factors for severe injury</a:t>
            </a:r>
            <a:endParaRPr lang="en-US"/>
          </a:p>
        </p:txBody>
      </p:sp>
      <p:sp>
        <p:nvSpPr>
          <p:cNvPr id="77" name="TextBox 76">
            <a:extLst>
              <a:ext uri="{FF2B5EF4-FFF2-40B4-BE49-F238E27FC236}">
                <a16:creationId xmlns:a16="http://schemas.microsoft.com/office/drawing/2014/main" id="{FB0D5FC8-D5DF-9611-1B59-21E8BF278E9D}"/>
              </a:ext>
            </a:extLst>
          </p:cNvPr>
          <p:cNvSpPr txBox="1"/>
          <p:nvPr/>
        </p:nvSpPr>
        <p:spPr>
          <a:xfrm>
            <a:off x="10477724" y="8191157"/>
            <a:ext cx="3017860" cy="646331"/>
          </a:xfrm>
          <a:prstGeom prst="rect">
            <a:avLst/>
          </a:prstGeom>
          <a:noFill/>
        </p:spPr>
        <p:txBody>
          <a:bodyPr wrap="square">
            <a:spAutoFit/>
          </a:bodyPr>
          <a:lstStyle/>
          <a:p>
            <a:r>
              <a:rPr lang="en-US" spc="216">
                <a:solidFill>
                  <a:srgbClr val="231F20"/>
                </a:solidFill>
                <a:latin typeface="DM Sans"/>
              </a:rPr>
              <a:t>Develop predictive models</a:t>
            </a:r>
            <a:endParaRPr lang="en-US"/>
          </a:p>
        </p:txBody>
      </p:sp>
      <p:sp>
        <p:nvSpPr>
          <p:cNvPr id="78" name="TextBox 77">
            <a:extLst>
              <a:ext uri="{FF2B5EF4-FFF2-40B4-BE49-F238E27FC236}">
                <a16:creationId xmlns:a16="http://schemas.microsoft.com/office/drawing/2014/main" id="{CA88156B-FF43-FA4F-B87E-DAFB10D7939D}"/>
              </a:ext>
            </a:extLst>
          </p:cNvPr>
          <p:cNvSpPr txBox="1"/>
          <p:nvPr/>
        </p:nvSpPr>
        <p:spPr>
          <a:xfrm>
            <a:off x="13842415" y="8163428"/>
            <a:ext cx="3017860" cy="646331"/>
          </a:xfrm>
          <a:prstGeom prst="rect">
            <a:avLst/>
          </a:prstGeom>
          <a:noFill/>
        </p:spPr>
        <p:txBody>
          <a:bodyPr wrap="square">
            <a:spAutoFit/>
          </a:bodyPr>
          <a:lstStyle/>
          <a:p>
            <a:r>
              <a:rPr lang="en-US" spc="216">
                <a:solidFill>
                  <a:srgbClr val="231F20"/>
                </a:solidFill>
                <a:latin typeface="DM Sans"/>
              </a:rPr>
              <a:t>Generate insights and solutions</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3626591" y="661894"/>
            <a:ext cx="11552977" cy="1166783"/>
          </a:xfrm>
          <a:prstGeom prst="rect">
            <a:avLst/>
          </a:prstGeom>
        </p:spPr>
        <p:txBody>
          <a:bodyPr lIns="0" tIns="0" rIns="0" bIns="0" rtlCol="0" anchor="t">
            <a:spAutoFit/>
          </a:bodyPr>
          <a:lstStyle/>
          <a:p>
            <a:pPr algn="ctr">
              <a:lnSpc>
                <a:spcPts val="9587"/>
              </a:lnSpc>
            </a:pPr>
            <a:r>
              <a:rPr lang="en-US" sz="6947" spc="368">
                <a:solidFill>
                  <a:srgbClr val="231F20"/>
                </a:solidFill>
                <a:latin typeface="Oswald Bold"/>
              </a:rPr>
              <a:t>DATA UNDERSTANDING</a:t>
            </a:r>
          </a:p>
        </p:txBody>
      </p:sp>
      <p:graphicFrame>
        <p:nvGraphicFramePr>
          <p:cNvPr id="3" name="Diagram 2">
            <a:extLst>
              <a:ext uri="{FF2B5EF4-FFF2-40B4-BE49-F238E27FC236}">
                <a16:creationId xmlns:a16="http://schemas.microsoft.com/office/drawing/2014/main" id="{244B024C-582C-4CBD-9C5A-6A1C1A87B7C5}"/>
              </a:ext>
            </a:extLst>
          </p:cNvPr>
          <p:cNvGraphicFramePr/>
          <p:nvPr>
            <p:extLst>
              <p:ext uri="{D42A27DB-BD31-4B8C-83A1-F6EECF244321}">
                <p14:modId xmlns:p14="http://schemas.microsoft.com/office/powerpoint/2010/main" val="316634410"/>
              </p:ext>
            </p:extLst>
          </p:nvPr>
        </p:nvGraphicFramePr>
        <p:xfrm>
          <a:off x="2764004" y="5395320"/>
          <a:ext cx="12154957" cy="513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FF49B520-F7FC-4950-A975-DB8A65770FDF}"/>
              </a:ext>
            </a:extLst>
          </p:cNvPr>
          <p:cNvPicPr>
            <a:picLocks noChangeAspect="1"/>
          </p:cNvPicPr>
          <p:nvPr/>
        </p:nvPicPr>
        <p:blipFill>
          <a:blip r:embed="rId8"/>
          <a:stretch>
            <a:fillRect/>
          </a:stretch>
        </p:blipFill>
        <p:spPr>
          <a:xfrm>
            <a:off x="2462371" y="3119143"/>
            <a:ext cx="1170199" cy="1170199"/>
          </a:xfrm>
          <a:prstGeom prst="rect">
            <a:avLst/>
          </a:prstGeom>
        </p:spPr>
      </p:pic>
      <p:sp>
        <p:nvSpPr>
          <p:cNvPr id="11" name="TextBox 10">
            <a:extLst>
              <a:ext uri="{FF2B5EF4-FFF2-40B4-BE49-F238E27FC236}">
                <a16:creationId xmlns:a16="http://schemas.microsoft.com/office/drawing/2014/main" id="{7EE994F7-6F7D-4AB3-A384-FFC0395C931C}"/>
              </a:ext>
            </a:extLst>
          </p:cNvPr>
          <p:cNvSpPr txBox="1"/>
          <p:nvPr/>
        </p:nvSpPr>
        <p:spPr>
          <a:xfrm>
            <a:off x="3967675" y="2800230"/>
            <a:ext cx="10876363" cy="1815882"/>
          </a:xfrm>
          <a:prstGeom prst="rect">
            <a:avLst/>
          </a:prstGeom>
          <a:noFill/>
        </p:spPr>
        <p:txBody>
          <a:bodyPr wrap="square" lIns="91440" tIns="45720" rIns="91440" bIns="45720" rtlCol="0" anchor="t">
            <a:spAutoFit/>
          </a:bodyPr>
          <a:lstStyle/>
          <a:p>
            <a:pPr algn="just"/>
            <a:r>
              <a:rPr lang="en-US" sz="2800" dirty="0">
                <a:latin typeface="DM Sans"/>
              </a:rPr>
              <a:t>The data is sourced from the Crash Report Sampling System (CRSS), which gathers its data from a nationally representative probability sample selected from the more than 6 million police-reported crashes that occur annually in the United States.</a:t>
            </a:r>
          </a:p>
        </p:txBody>
      </p:sp>
      <p:sp>
        <p:nvSpPr>
          <p:cNvPr id="12" name="TextBox 11">
            <a:extLst>
              <a:ext uri="{FF2B5EF4-FFF2-40B4-BE49-F238E27FC236}">
                <a16:creationId xmlns:a16="http://schemas.microsoft.com/office/drawing/2014/main" id="{B43B8949-5B24-4FA9-BB05-223113038AB8}"/>
              </a:ext>
            </a:extLst>
          </p:cNvPr>
          <p:cNvSpPr txBox="1"/>
          <p:nvPr/>
        </p:nvSpPr>
        <p:spPr>
          <a:xfrm>
            <a:off x="5166360" y="5326380"/>
            <a:ext cx="7269480" cy="646331"/>
          </a:xfrm>
          <a:prstGeom prst="rect">
            <a:avLst/>
          </a:prstGeom>
          <a:noFill/>
        </p:spPr>
        <p:txBody>
          <a:bodyPr wrap="square" lIns="91440" tIns="45720" rIns="91440" bIns="45720" rtlCol="0" anchor="t">
            <a:spAutoFit/>
          </a:bodyPr>
          <a:lstStyle/>
          <a:p>
            <a:pPr algn="ctr"/>
            <a:r>
              <a:rPr lang="en-US" sz="3600" b="1">
                <a:latin typeface="DM Sans" panose="020B0604020202020204" charset="0"/>
              </a:rPr>
              <a:t> SAS DATA FILES</a:t>
            </a:r>
          </a:p>
        </p:txBody>
      </p:sp>
    </p:spTree>
    <p:extLst>
      <p:ext uri="{BB962C8B-B14F-4D97-AF65-F5344CB8AC3E}">
        <p14:creationId xmlns:p14="http://schemas.microsoft.com/office/powerpoint/2010/main" val="3791764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3626591" y="661894"/>
            <a:ext cx="11552977" cy="1166783"/>
          </a:xfrm>
          <a:prstGeom prst="rect">
            <a:avLst/>
          </a:prstGeom>
        </p:spPr>
        <p:txBody>
          <a:bodyPr lIns="0" tIns="0" rIns="0" bIns="0" rtlCol="0" anchor="t">
            <a:spAutoFit/>
          </a:bodyPr>
          <a:lstStyle/>
          <a:p>
            <a:pPr algn="ctr">
              <a:lnSpc>
                <a:spcPts val="9587"/>
              </a:lnSpc>
            </a:pPr>
            <a:r>
              <a:rPr lang="en-US" sz="6947" spc="368">
                <a:solidFill>
                  <a:srgbClr val="231F20"/>
                </a:solidFill>
                <a:latin typeface="Oswald Bold"/>
              </a:rPr>
              <a:t>DATA UNDERSTANDING</a:t>
            </a:r>
          </a:p>
        </p:txBody>
      </p:sp>
      <p:sp>
        <p:nvSpPr>
          <p:cNvPr id="17" name="TextBox 16">
            <a:extLst>
              <a:ext uri="{FF2B5EF4-FFF2-40B4-BE49-F238E27FC236}">
                <a16:creationId xmlns:a16="http://schemas.microsoft.com/office/drawing/2014/main" id="{657C76A7-7B1C-D3A1-1B2F-D1138066EE2C}"/>
              </a:ext>
            </a:extLst>
          </p:cNvPr>
          <p:cNvSpPr txBox="1"/>
          <p:nvPr/>
        </p:nvSpPr>
        <p:spPr>
          <a:xfrm>
            <a:off x="2213611" y="2751728"/>
            <a:ext cx="604266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latin typeface="DM Sans" panose="020B0604020202020204" charset="0"/>
              </a:rPr>
              <a:t>Dependent Variable INJ_SEV</a:t>
            </a:r>
          </a:p>
        </p:txBody>
      </p:sp>
      <p:graphicFrame>
        <p:nvGraphicFramePr>
          <p:cNvPr id="3" name="Diagram 2">
            <a:extLst>
              <a:ext uri="{FF2B5EF4-FFF2-40B4-BE49-F238E27FC236}">
                <a16:creationId xmlns:a16="http://schemas.microsoft.com/office/drawing/2014/main" id="{C0B10CD0-35F9-4E24-8205-50FC06D6C97F}"/>
              </a:ext>
            </a:extLst>
          </p:cNvPr>
          <p:cNvGraphicFramePr/>
          <p:nvPr>
            <p:extLst>
              <p:ext uri="{D42A27DB-BD31-4B8C-83A1-F6EECF244321}">
                <p14:modId xmlns:p14="http://schemas.microsoft.com/office/powerpoint/2010/main" val="4180043810"/>
              </p:ext>
            </p:extLst>
          </p:nvPr>
        </p:nvGraphicFramePr>
        <p:xfrm>
          <a:off x="655320" y="4175760"/>
          <a:ext cx="9464042" cy="53268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Picture 13">
            <a:extLst>
              <a:ext uri="{FF2B5EF4-FFF2-40B4-BE49-F238E27FC236}">
                <a16:creationId xmlns:a16="http://schemas.microsoft.com/office/drawing/2014/main" id="{61DA9F6B-B4FD-4D0F-A4A8-5BC80D4B75B3}"/>
              </a:ext>
            </a:extLst>
          </p:cNvPr>
          <p:cNvPicPr>
            <a:picLocks noChangeAspect="1"/>
          </p:cNvPicPr>
          <p:nvPr/>
        </p:nvPicPr>
        <p:blipFill>
          <a:blip r:embed="rId8"/>
          <a:stretch>
            <a:fillRect/>
          </a:stretch>
        </p:blipFill>
        <p:spPr>
          <a:xfrm>
            <a:off x="1261954" y="2656024"/>
            <a:ext cx="792480" cy="792480"/>
          </a:xfrm>
          <a:prstGeom prst="rect">
            <a:avLst/>
          </a:prstGeom>
        </p:spPr>
      </p:pic>
      <p:sp>
        <p:nvSpPr>
          <p:cNvPr id="18" name="TextBox 17">
            <a:extLst>
              <a:ext uri="{FF2B5EF4-FFF2-40B4-BE49-F238E27FC236}">
                <a16:creationId xmlns:a16="http://schemas.microsoft.com/office/drawing/2014/main" id="{AAD8719C-3409-49E9-8D72-32A49F713E9B}"/>
              </a:ext>
            </a:extLst>
          </p:cNvPr>
          <p:cNvSpPr txBox="1"/>
          <p:nvPr/>
        </p:nvSpPr>
        <p:spPr>
          <a:xfrm>
            <a:off x="11211484" y="2730208"/>
            <a:ext cx="599120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latin typeface="DM Sans" panose="020B0604020202020204" charset="0"/>
              </a:rPr>
              <a:t>Distribution of  </a:t>
            </a:r>
            <a:r>
              <a:rPr lang="en-US" sz="3200" b="1" dirty="0" err="1">
                <a:latin typeface="DM Sans" panose="020B0604020202020204" charset="0"/>
              </a:rPr>
              <a:t>INJ_SEV_binned</a:t>
            </a:r>
            <a:endParaRPr lang="en-US" sz="3200" b="1" dirty="0">
              <a:latin typeface="DM Sans" panose="020B0604020202020204" charset="0"/>
            </a:endParaRPr>
          </a:p>
        </p:txBody>
      </p:sp>
      <p:grpSp>
        <p:nvGrpSpPr>
          <p:cNvPr id="4" name="Group 3">
            <a:extLst>
              <a:ext uri="{FF2B5EF4-FFF2-40B4-BE49-F238E27FC236}">
                <a16:creationId xmlns:a16="http://schemas.microsoft.com/office/drawing/2014/main" id="{F7744B9D-567E-468E-91BE-B542946B514A}"/>
              </a:ext>
            </a:extLst>
          </p:cNvPr>
          <p:cNvGrpSpPr/>
          <p:nvPr/>
        </p:nvGrpSpPr>
        <p:grpSpPr>
          <a:xfrm>
            <a:off x="10888174" y="4080902"/>
            <a:ext cx="6637826" cy="2486842"/>
            <a:chOff x="10278574" y="4080902"/>
            <a:chExt cx="6637826" cy="2486842"/>
          </a:xfrm>
        </p:grpSpPr>
        <p:pic>
          <p:nvPicPr>
            <p:cNvPr id="8" name="Picture 7">
              <a:extLst>
                <a:ext uri="{FF2B5EF4-FFF2-40B4-BE49-F238E27FC236}">
                  <a16:creationId xmlns:a16="http://schemas.microsoft.com/office/drawing/2014/main" id="{B71C140D-B962-B2EE-F986-0755268CDD4C}"/>
                </a:ext>
              </a:extLst>
            </p:cNvPr>
            <p:cNvPicPr>
              <a:picLocks noChangeAspect="1"/>
            </p:cNvPicPr>
            <p:nvPr/>
          </p:nvPicPr>
          <p:blipFill rotWithShape="1">
            <a:blip r:embed="rId9"/>
            <a:srcRect r="17125"/>
            <a:stretch/>
          </p:blipFill>
          <p:spPr>
            <a:xfrm>
              <a:off x="10278574" y="4080902"/>
              <a:ext cx="6637826" cy="2486842"/>
            </a:xfrm>
            <a:prstGeom prst="rect">
              <a:avLst/>
            </a:prstGeom>
          </p:spPr>
        </p:pic>
        <p:sp>
          <p:nvSpPr>
            <p:cNvPr id="2" name="TextBox 1">
              <a:extLst>
                <a:ext uri="{FF2B5EF4-FFF2-40B4-BE49-F238E27FC236}">
                  <a16:creationId xmlns:a16="http://schemas.microsoft.com/office/drawing/2014/main" id="{A1539C74-6406-4743-B0A5-C92F4D9FB862}"/>
                </a:ext>
              </a:extLst>
            </p:cNvPr>
            <p:cNvSpPr txBox="1"/>
            <p:nvPr/>
          </p:nvSpPr>
          <p:spPr>
            <a:xfrm>
              <a:off x="12070080" y="6103393"/>
              <a:ext cx="1600200" cy="369332"/>
            </a:xfrm>
            <a:prstGeom prst="rect">
              <a:avLst/>
            </a:prstGeom>
            <a:noFill/>
          </p:spPr>
          <p:txBody>
            <a:bodyPr wrap="square" rtlCol="0">
              <a:spAutoFit/>
            </a:bodyPr>
            <a:lstStyle/>
            <a:p>
              <a:pPr algn="ctr"/>
              <a:r>
                <a:rPr lang="en-US" b="1" dirty="0"/>
                <a:t>4423</a:t>
              </a:r>
            </a:p>
          </p:txBody>
        </p:sp>
        <p:sp>
          <p:nvSpPr>
            <p:cNvPr id="9" name="TextBox 8">
              <a:extLst>
                <a:ext uri="{FF2B5EF4-FFF2-40B4-BE49-F238E27FC236}">
                  <a16:creationId xmlns:a16="http://schemas.microsoft.com/office/drawing/2014/main" id="{4261BA25-09A9-452B-881E-62428549BE7D}"/>
                </a:ext>
              </a:extLst>
            </p:cNvPr>
            <p:cNvSpPr txBox="1"/>
            <p:nvPr/>
          </p:nvSpPr>
          <p:spPr>
            <a:xfrm>
              <a:off x="10347960" y="5651460"/>
              <a:ext cx="1600200" cy="369332"/>
            </a:xfrm>
            <a:prstGeom prst="rect">
              <a:avLst/>
            </a:prstGeom>
            <a:noFill/>
          </p:spPr>
          <p:txBody>
            <a:bodyPr wrap="square" rtlCol="0">
              <a:spAutoFit/>
            </a:bodyPr>
            <a:lstStyle/>
            <a:p>
              <a:pPr algn="ctr"/>
              <a:r>
                <a:rPr lang="en-US" b="1" dirty="0"/>
                <a:t>18936</a:t>
              </a:r>
            </a:p>
          </p:txBody>
        </p:sp>
      </p:grpSp>
      <p:sp>
        <p:nvSpPr>
          <p:cNvPr id="5" name="TextBox 4">
            <a:extLst>
              <a:ext uri="{FF2B5EF4-FFF2-40B4-BE49-F238E27FC236}">
                <a16:creationId xmlns:a16="http://schemas.microsoft.com/office/drawing/2014/main" id="{76B22375-D18E-4C61-BFE4-F9C802093C39}"/>
              </a:ext>
            </a:extLst>
          </p:cNvPr>
          <p:cNvSpPr txBox="1"/>
          <p:nvPr/>
        </p:nvSpPr>
        <p:spPr>
          <a:xfrm>
            <a:off x="11003280" y="6567744"/>
            <a:ext cx="1722120" cy="369332"/>
          </a:xfrm>
          <a:prstGeom prst="rect">
            <a:avLst/>
          </a:prstGeom>
          <a:noFill/>
        </p:spPr>
        <p:txBody>
          <a:bodyPr wrap="square" rtlCol="0">
            <a:spAutoFit/>
          </a:bodyPr>
          <a:lstStyle/>
          <a:p>
            <a:r>
              <a:rPr lang="en-US" b="1" dirty="0"/>
              <a:t>Low Injury</a:t>
            </a:r>
          </a:p>
        </p:txBody>
      </p:sp>
      <p:sp>
        <p:nvSpPr>
          <p:cNvPr id="12" name="TextBox 11">
            <a:extLst>
              <a:ext uri="{FF2B5EF4-FFF2-40B4-BE49-F238E27FC236}">
                <a16:creationId xmlns:a16="http://schemas.microsoft.com/office/drawing/2014/main" id="{7AAB6F95-A0E0-4851-9F88-9336F47B09A1}"/>
              </a:ext>
            </a:extLst>
          </p:cNvPr>
          <p:cNvSpPr txBox="1"/>
          <p:nvPr/>
        </p:nvSpPr>
        <p:spPr>
          <a:xfrm>
            <a:off x="12725400" y="6567744"/>
            <a:ext cx="1722120" cy="369332"/>
          </a:xfrm>
          <a:prstGeom prst="rect">
            <a:avLst/>
          </a:prstGeom>
          <a:noFill/>
        </p:spPr>
        <p:txBody>
          <a:bodyPr wrap="square" rtlCol="0">
            <a:spAutoFit/>
          </a:bodyPr>
          <a:lstStyle/>
          <a:p>
            <a:r>
              <a:rPr lang="en-US" b="1" dirty="0"/>
              <a:t>High Injury</a:t>
            </a:r>
          </a:p>
        </p:txBody>
      </p:sp>
    </p:spTree>
    <p:extLst>
      <p:ext uri="{BB962C8B-B14F-4D97-AF65-F5344CB8AC3E}">
        <p14:creationId xmlns:p14="http://schemas.microsoft.com/office/powerpoint/2010/main" val="3768738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3626591" y="661894"/>
            <a:ext cx="11552977" cy="1166783"/>
          </a:xfrm>
          <a:prstGeom prst="rect">
            <a:avLst/>
          </a:prstGeom>
        </p:spPr>
        <p:txBody>
          <a:bodyPr lIns="0" tIns="0" rIns="0" bIns="0" rtlCol="0" anchor="t">
            <a:spAutoFit/>
          </a:bodyPr>
          <a:lstStyle/>
          <a:p>
            <a:pPr algn="ctr">
              <a:lnSpc>
                <a:spcPts val="9587"/>
              </a:lnSpc>
            </a:pPr>
            <a:r>
              <a:rPr lang="en-US" sz="6900" spc="368">
                <a:solidFill>
                  <a:srgbClr val="231F20"/>
                </a:solidFill>
                <a:latin typeface="Oswald Bold"/>
              </a:rPr>
              <a:t>DATA PREPROCESSING</a:t>
            </a:r>
            <a:endParaRPr lang="en-US"/>
          </a:p>
        </p:txBody>
      </p:sp>
      <p:pic>
        <p:nvPicPr>
          <p:cNvPr id="3" name="Picture 2">
            <a:extLst>
              <a:ext uri="{FF2B5EF4-FFF2-40B4-BE49-F238E27FC236}">
                <a16:creationId xmlns:a16="http://schemas.microsoft.com/office/drawing/2014/main" id="{4C4B5496-20AA-43F3-BF0E-2563A4BAD16C}"/>
              </a:ext>
            </a:extLst>
          </p:cNvPr>
          <p:cNvPicPr>
            <a:picLocks noChangeAspect="1"/>
          </p:cNvPicPr>
          <p:nvPr/>
        </p:nvPicPr>
        <p:blipFill>
          <a:blip r:embed="rId3"/>
          <a:stretch>
            <a:fillRect/>
          </a:stretch>
        </p:blipFill>
        <p:spPr>
          <a:xfrm>
            <a:off x="1579239" y="3441804"/>
            <a:ext cx="2077832" cy="1313075"/>
          </a:xfrm>
          <a:prstGeom prst="rect">
            <a:avLst/>
          </a:prstGeom>
        </p:spPr>
      </p:pic>
      <p:sp>
        <p:nvSpPr>
          <p:cNvPr id="5" name="TextBox 4">
            <a:extLst>
              <a:ext uri="{FF2B5EF4-FFF2-40B4-BE49-F238E27FC236}">
                <a16:creationId xmlns:a16="http://schemas.microsoft.com/office/drawing/2014/main" id="{3889EA05-2D93-4372-B851-5F7B22582660}"/>
              </a:ext>
            </a:extLst>
          </p:cNvPr>
          <p:cNvSpPr txBox="1"/>
          <p:nvPr/>
        </p:nvSpPr>
        <p:spPr>
          <a:xfrm>
            <a:off x="1401551" y="4978100"/>
            <a:ext cx="2225040" cy="1631216"/>
          </a:xfrm>
          <a:prstGeom prst="rect">
            <a:avLst/>
          </a:prstGeom>
          <a:noFill/>
        </p:spPr>
        <p:txBody>
          <a:bodyPr wrap="square" rtlCol="0">
            <a:spAutoFit/>
          </a:bodyPr>
          <a:lstStyle/>
          <a:p>
            <a:pPr algn="ctr"/>
            <a:r>
              <a:rPr lang="en-US" sz="2000" dirty="0">
                <a:latin typeface="DM Sans" panose="020B0604020202020204" charset="0"/>
              </a:rPr>
              <a:t>The four datasets were read using the SAS7BDAT Reader node</a:t>
            </a:r>
          </a:p>
        </p:txBody>
      </p:sp>
      <p:pic>
        <p:nvPicPr>
          <p:cNvPr id="7" name="Picture 6">
            <a:extLst>
              <a:ext uri="{FF2B5EF4-FFF2-40B4-BE49-F238E27FC236}">
                <a16:creationId xmlns:a16="http://schemas.microsoft.com/office/drawing/2014/main" id="{7C37C3CD-A061-4CAC-B8A2-F9ECCEC0A91C}"/>
              </a:ext>
            </a:extLst>
          </p:cNvPr>
          <p:cNvPicPr>
            <a:picLocks noChangeAspect="1"/>
          </p:cNvPicPr>
          <p:nvPr/>
        </p:nvPicPr>
        <p:blipFill>
          <a:blip r:embed="rId4"/>
          <a:stretch>
            <a:fillRect/>
          </a:stretch>
        </p:blipFill>
        <p:spPr>
          <a:xfrm>
            <a:off x="4672431" y="3337193"/>
            <a:ext cx="1872638" cy="1526436"/>
          </a:xfrm>
          <a:prstGeom prst="rect">
            <a:avLst/>
          </a:prstGeom>
        </p:spPr>
      </p:pic>
      <p:sp>
        <p:nvSpPr>
          <p:cNvPr id="8" name="TextBox 7">
            <a:extLst>
              <a:ext uri="{FF2B5EF4-FFF2-40B4-BE49-F238E27FC236}">
                <a16:creationId xmlns:a16="http://schemas.microsoft.com/office/drawing/2014/main" id="{65EEE963-C8CF-4EEB-899D-0B4F862F43AC}"/>
              </a:ext>
            </a:extLst>
          </p:cNvPr>
          <p:cNvSpPr txBox="1"/>
          <p:nvPr/>
        </p:nvSpPr>
        <p:spPr>
          <a:xfrm>
            <a:off x="4205321" y="5073580"/>
            <a:ext cx="2806855" cy="1631216"/>
          </a:xfrm>
          <a:prstGeom prst="rect">
            <a:avLst/>
          </a:prstGeom>
          <a:noFill/>
        </p:spPr>
        <p:txBody>
          <a:bodyPr wrap="square" rtlCol="0">
            <a:spAutoFit/>
          </a:bodyPr>
          <a:lstStyle/>
          <a:p>
            <a:pPr algn="ctr"/>
            <a:r>
              <a:rPr lang="en-US" sz="2000">
                <a:latin typeface="DM Sans" panose="020B0604020202020204" charset="0"/>
              </a:rPr>
              <a:t>The four data files were joined to create one comprehensive dataset.</a:t>
            </a:r>
          </a:p>
          <a:p>
            <a:endParaRPr lang="en-US" sz="2000">
              <a:latin typeface="DM Sans" panose="020B0604020202020204" charset="0"/>
            </a:endParaRPr>
          </a:p>
        </p:txBody>
      </p:sp>
      <p:pic>
        <p:nvPicPr>
          <p:cNvPr id="9" name="Picture 8">
            <a:extLst>
              <a:ext uri="{FF2B5EF4-FFF2-40B4-BE49-F238E27FC236}">
                <a16:creationId xmlns:a16="http://schemas.microsoft.com/office/drawing/2014/main" id="{B8666C0C-9153-44AE-8998-F3EA7B6CCEEE}"/>
              </a:ext>
            </a:extLst>
          </p:cNvPr>
          <p:cNvPicPr>
            <a:picLocks noChangeAspect="1"/>
          </p:cNvPicPr>
          <p:nvPr/>
        </p:nvPicPr>
        <p:blipFill>
          <a:blip r:embed="rId5"/>
          <a:stretch>
            <a:fillRect/>
          </a:stretch>
        </p:blipFill>
        <p:spPr>
          <a:xfrm>
            <a:off x="3024376" y="6480669"/>
            <a:ext cx="3296110" cy="3191320"/>
          </a:xfrm>
          <a:prstGeom prst="rect">
            <a:avLst/>
          </a:prstGeom>
        </p:spPr>
      </p:pic>
      <p:sp>
        <p:nvSpPr>
          <p:cNvPr id="12" name="TextBox 11">
            <a:extLst>
              <a:ext uri="{FF2B5EF4-FFF2-40B4-BE49-F238E27FC236}">
                <a16:creationId xmlns:a16="http://schemas.microsoft.com/office/drawing/2014/main" id="{6571CD2D-5C32-43C3-A252-8FA73CBD2397}"/>
              </a:ext>
            </a:extLst>
          </p:cNvPr>
          <p:cNvSpPr txBox="1"/>
          <p:nvPr/>
        </p:nvSpPr>
        <p:spPr>
          <a:xfrm>
            <a:off x="6690360" y="7305735"/>
            <a:ext cx="10500360" cy="2585323"/>
          </a:xfrm>
          <a:prstGeom prst="rect">
            <a:avLst/>
          </a:prstGeom>
          <a:noFill/>
        </p:spPr>
        <p:txBody>
          <a:bodyPr wrap="square" rtlCol="0">
            <a:spAutoFit/>
          </a:bodyPr>
          <a:lstStyle/>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en-US" altLang="en-US" sz="2400" b="1" dirty="0">
                <a:solidFill>
                  <a:srgbClr val="0D0D0D"/>
                </a:solidFill>
                <a:latin typeface="DM Sans" panose="020B0604020202020204" charset="0"/>
              </a:rPr>
              <a:t>Driver Focus</a:t>
            </a:r>
            <a:r>
              <a:rPr lang="en-US" altLang="en-US" sz="2400" dirty="0">
                <a:solidFill>
                  <a:srgbClr val="0D0D0D"/>
                </a:solidFill>
                <a:latin typeface="DM Sans" panose="020B0604020202020204" charset="0"/>
              </a:rPr>
              <a:t>: The analysis was limited to drivers by filtering the </a:t>
            </a:r>
            <a:r>
              <a:rPr lang="en-US" altLang="en-US" sz="2400" b="1" dirty="0">
                <a:solidFill>
                  <a:srgbClr val="0D0D0D"/>
                </a:solidFill>
                <a:latin typeface="DM Sans" panose="020B0604020202020204" charset="0"/>
              </a:rPr>
              <a:t>SEAT_POS</a:t>
            </a:r>
            <a:r>
              <a:rPr lang="en-US" altLang="en-US" sz="2400" dirty="0">
                <a:solidFill>
                  <a:srgbClr val="0D0D0D"/>
                </a:solidFill>
                <a:latin typeface="DM Sans" panose="020B0604020202020204" charset="0"/>
              </a:rPr>
              <a:t> variable to include only the driver's seat positions.</a:t>
            </a:r>
          </a:p>
          <a:p>
            <a:pPr marL="285750" lvl="0" indent="-285750" algn="just" eaLnBrk="0" fontAlgn="base" hangingPunct="0">
              <a:lnSpc>
                <a:spcPct val="150000"/>
              </a:lnSpc>
              <a:spcBef>
                <a:spcPct val="0"/>
              </a:spcBef>
              <a:spcAft>
                <a:spcPct val="0"/>
              </a:spcAft>
              <a:buFont typeface="Wingdings" panose="05000000000000000000" pitchFamily="2" charset="2"/>
              <a:buChar char="Ø"/>
            </a:pPr>
            <a:r>
              <a:rPr lang="en-US" altLang="en-US" sz="2400" b="1" dirty="0">
                <a:solidFill>
                  <a:srgbClr val="0D0D0D"/>
                </a:solidFill>
                <a:latin typeface="DM Sans" panose="020B0604020202020204" charset="0"/>
              </a:rPr>
              <a:t>Vehicle Type Selection</a:t>
            </a:r>
            <a:r>
              <a:rPr lang="en-US" altLang="en-US" sz="2400" dirty="0">
                <a:solidFill>
                  <a:srgbClr val="0D0D0D"/>
                </a:solidFill>
                <a:latin typeface="DM Sans" panose="020B0604020202020204" charset="0"/>
              </a:rPr>
              <a:t>: The </a:t>
            </a:r>
            <a:r>
              <a:rPr lang="en-US" altLang="en-US" sz="2400" b="1" dirty="0" err="1">
                <a:solidFill>
                  <a:srgbClr val="0D0D0D"/>
                </a:solidFill>
                <a:latin typeface="DM Sans" panose="020B0604020202020204" charset="0"/>
              </a:rPr>
              <a:t>Body_TYP</a:t>
            </a:r>
            <a:r>
              <a:rPr lang="en-US" altLang="en-US" sz="2400" dirty="0">
                <a:solidFill>
                  <a:srgbClr val="0D0D0D"/>
                </a:solidFill>
                <a:latin typeface="DM Sans" panose="020B0604020202020204" charset="0"/>
              </a:rPr>
              <a:t> variable was refined to omit buses and medium and heavy trucks, focusing on lighter vehicles.</a:t>
            </a:r>
          </a:p>
          <a:p>
            <a:endParaRPr lang="en-US" dirty="0">
              <a:latin typeface="DM Sans" panose="020B0604020202020204" charset="0"/>
            </a:endParaRPr>
          </a:p>
        </p:txBody>
      </p:sp>
      <p:pic>
        <p:nvPicPr>
          <p:cNvPr id="13" name="Picture 12">
            <a:extLst>
              <a:ext uri="{FF2B5EF4-FFF2-40B4-BE49-F238E27FC236}">
                <a16:creationId xmlns:a16="http://schemas.microsoft.com/office/drawing/2014/main" id="{D5071A0E-EAEF-43D3-AFEC-28312145C1EA}"/>
              </a:ext>
            </a:extLst>
          </p:cNvPr>
          <p:cNvPicPr>
            <a:picLocks noChangeAspect="1"/>
          </p:cNvPicPr>
          <p:nvPr/>
        </p:nvPicPr>
        <p:blipFill>
          <a:blip r:embed="rId6"/>
          <a:stretch>
            <a:fillRect/>
          </a:stretch>
        </p:blipFill>
        <p:spPr>
          <a:xfrm>
            <a:off x="7598278" y="2882826"/>
            <a:ext cx="9592442" cy="3994392"/>
          </a:xfrm>
          <a:prstGeom prst="rect">
            <a:avLst/>
          </a:prstGeom>
        </p:spPr>
      </p:pic>
      <p:sp>
        <p:nvSpPr>
          <p:cNvPr id="15" name="TextBox 14">
            <a:extLst>
              <a:ext uri="{FF2B5EF4-FFF2-40B4-BE49-F238E27FC236}">
                <a16:creationId xmlns:a16="http://schemas.microsoft.com/office/drawing/2014/main" id="{62BA9954-0677-481B-A8DB-74E263C4BE87}"/>
              </a:ext>
            </a:extLst>
          </p:cNvPr>
          <p:cNvSpPr txBox="1"/>
          <p:nvPr/>
        </p:nvSpPr>
        <p:spPr>
          <a:xfrm>
            <a:off x="1548759" y="2072640"/>
            <a:ext cx="7183761" cy="523220"/>
          </a:xfrm>
          <a:prstGeom prst="rect">
            <a:avLst/>
          </a:prstGeom>
          <a:noFill/>
        </p:spPr>
        <p:txBody>
          <a:bodyPr wrap="square" rtlCol="0">
            <a:spAutoFit/>
          </a:bodyPr>
          <a:lstStyle/>
          <a:p>
            <a:r>
              <a:rPr lang="en-US" sz="2800" b="1"/>
              <a:t>DATA JOINING &amp; </a:t>
            </a:r>
            <a:r>
              <a:rPr lang="en-US" sz="2800" b="1">
                <a:latin typeface="DM Sans" panose="020B0604020202020204" charset="0"/>
              </a:rPr>
              <a:t>HOMOGENIZATION</a:t>
            </a:r>
          </a:p>
        </p:txBody>
      </p:sp>
    </p:spTree>
    <p:extLst>
      <p:ext uri="{BB962C8B-B14F-4D97-AF65-F5344CB8AC3E}">
        <p14:creationId xmlns:p14="http://schemas.microsoft.com/office/powerpoint/2010/main" val="758257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3626591" y="661894"/>
            <a:ext cx="11552977" cy="1166783"/>
          </a:xfrm>
          <a:prstGeom prst="rect">
            <a:avLst/>
          </a:prstGeom>
        </p:spPr>
        <p:txBody>
          <a:bodyPr lIns="0" tIns="0" rIns="0" bIns="0" rtlCol="0" anchor="t">
            <a:spAutoFit/>
          </a:bodyPr>
          <a:lstStyle/>
          <a:p>
            <a:pPr algn="ctr">
              <a:lnSpc>
                <a:spcPts val="9587"/>
              </a:lnSpc>
            </a:pPr>
            <a:r>
              <a:rPr lang="en-US" sz="6900" spc="368">
                <a:solidFill>
                  <a:srgbClr val="231F20"/>
                </a:solidFill>
                <a:latin typeface="Oswald Bold"/>
              </a:rPr>
              <a:t>DATA PREPROCESSING</a:t>
            </a:r>
            <a:endParaRPr lang="en-US"/>
          </a:p>
        </p:txBody>
      </p:sp>
      <p:sp>
        <p:nvSpPr>
          <p:cNvPr id="17" name="TextBox 16">
            <a:extLst>
              <a:ext uri="{FF2B5EF4-FFF2-40B4-BE49-F238E27FC236}">
                <a16:creationId xmlns:a16="http://schemas.microsoft.com/office/drawing/2014/main" id="{D58538B4-241A-6AF6-DEC5-E159EEB632EA}"/>
              </a:ext>
            </a:extLst>
          </p:cNvPr>
          <p:cNvSpPr txBox="1"/>
          <p:nvPr/>
        </p:nvSpPr>
        <p:spPr>
          <a:xfrm>
            <a:off x="1691640" y="2646983"/>
            <a:ext cx="1575791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400" dirty="0">
                <a:latin typeface="DM Sans"/>
              </a:rPr>
              <a:t>All the variables used in our analysis was feature engineered to make them more suitable for modeling and to improve the model's predictive power </a:t>
            </a:r>
          </a:p>
          <a:p>
            <a:pPr marL="342900" indent="-342900">
              <a:buFont typeface="Arial" panose="020B0604020202020204" pitchFamily="34" charset="0"/>
              <a:buChar char="•"/>
            </a:pPr>
            <a:r>
              <a:rPr lang="en-US" sz="2400" dirty="0">
                <a:latin typeface="DM Sans"/>
              </a:rPr>
              <a:t>Rule Engine, Math Formula and Numeric Binner Nodes were used for this purpose</a:t>
            </a:r>
            <a:endParaRPr lang="en-US" sz="2400" dirty="0">
              <a:latin typeface="DM Sans" panose="020B0604020202020204" charset="0"/>
            </a:endParaRPr>
          </a:p>
        </p:txBody>
      </p:sp>
      <p:sp>
        <p:nvSpPr>
          <p:cNvPr id="3" name="TextBox 2">
            <a:extLst>
              <a:ext uri="{FF2B5EF4-FFF2-40B4-BE49-F238E27FC236}">
                <a16:creationId xmlns:a16="http://schemas.microsoft.com/office/drawing/2014/main" id="{EBDA526B-EC2D-418E-BECC-B447508C0A0E}"/>
              </a:ext>
            </a:extLst>
          </p:cNvPr>
          <p:cNvSpPr txBox="1"/>
          <p:nvPr/>
        </p:nvSpPr>
        <p:spPr>
          <a:xfrm>
            <a:off x="1691640" y="2123763"/>
            <a:ext cx="8275320" cy="523220"/>
          </a:xfrm>
          <a:prstGeom prst="rect">
            <a:avLst/>
          </a:prstGeom>
          <a:noFill/>
        </p:spPr>
        <p:txBody>
          <a:bodyPr wrap="square" rtlCol="0">
            <a:spAutoFit/>
          </a:bodyPr>
          <a:lstStyle/>
          <a:p>
            <a:r>
              <a:rPr lang="en-US" sz="2800" b="1">
                <a:latin typeface="DM Sans" panose="020B0604020202020204" charset="0"/>
              </a:rPr>
              <a:t>DATA TRANSFORMATION</a:t>
            </a:r>
          </a:p>
        </p:txBody>
      </p:sp>
      <p:pic>
        <p:nvPicPr>
          <p:cNvPr id="5" name="Picture 4">
            <a:extLst>
              <a:ext uri="{FF2B5EF4-FFF2-40B4-BE49-F238E27FC236}">
                <a16:creationId xmlns:a16="http://schemas.microsoft.com/office/drawing/2014/main" id="{BC2135D6-01C1-39A8-A6BC-62291D29635D}"/>
              </a:ext>
            </a:extLst>
          </p:cNvPr>
          <p:cNvPicPr>
            <a:picLocks noChangeAspect="1"/>
          </p:cNvPicPr>
          <p:nvPr/>
        </p:nvPicPr>
        <p:blipFill>
          <a:blip r:embed="rId3"/>
          <a:stretch>
            <a:fillRect/>
          </a:stretch>
        </p:blipFill>
        <p:spPr>
          <a:xfrm>
            <a:off x="3124200" y="4016789"/>
            <a:ext cx="12306299" cy="6038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56084041"/>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ccentBoxVTI">
      <a:majorFont>
        <a:latin typeface="Avenir Next LT Pro"/>
        <a:ea typeface=""/>
        <a:cs typeface=""/>
      </a:majorFont>
      <a:minorFont>
        <a:latin typeface="Avenir Next LT Pro"/>
        <a:ea typeface=""/>
        <a:cs typeface=""/>
      </a:minorFont>
    </a:fontScheme>
    <a:fmtScheme name="AccentBox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F4FE582F-5DDE-4E50-A331-B77FB79D7361}" vid="{42624B42-66F4-4B9A-A3DB-EB561F1627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76d598ca-4729-4447-86e1-c37d5cc075f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3FA9C94F4743045919DE5BBEE6EB0CC" ma:contentTypeVersion="15" ma:contentTypeDescription="Create a new document." ma:contentTypeScope="" ma:versionID="647a91b85caf350767f8cad2fa617ebb">
  <xsd:schema xmlns:xsd="http://www.w3.org/2001/XMLSchema" xmlns:xs="http://www.w3.org/2001/XMLSchema" xmlns:p="http://schemas.microsoft.com/office/2006/metadata/properties" xmlns:ns3="76d598ca-4729-4447-86e1-c37d5cc075f5" xmlns:ns4="263a1328-393a-4abd-9e12-18d6abadcd79" targetNamespace="http://schemas.microsoft.com/office/2006/metadata/properties" ma:root="true" ma:fieldsID="01d63b08a26ce2dad6ad8b39de1934dc" ns3:_="" ns4:_="">
    <xsd:import namespace="76d598ca-4729-4447-86e1-c37d5cc075f5"/>
    <xsd:import namespace="263a1328-393a-4abd-9e12-18d6abadcd7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ObjectDetectorVersions" minOccurs="0"/>
                <xsd:element ref="ns3:MediaServiceSystemTags" minOccurs="0"/>
                <xsd:element ref="ns3:MediaLengthInSecond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d598ca-4729-4447-86e1-c37d5cc075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63a1328-393a-4abd-9e12-18d6abadcd7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150E7B-49B1-462E-9B82-D8F1C1187716}">
  <ds:schemaRefs>
    <ds:schemaRef ds:uri="http://schemas.microsoft.com/office/2006/metadata/properties"/>
    <ds:schemaRef ds:uri="263a1328-393a-4abd-9e12-18d6abadcd79"/>
    <ds:schemaRef ds:uri="76d598ca-4729-4447-86e1-c37d5cc075f5"/>
    <ds:schemaRef ds:uri="http://schemas.microsoft.com/office/2006/documentManagement/types"/>
    <ds:schemaRef ds:uri="http://purl.org/dc/elements/1.1/"/>
    <ds:schemaRef ds:uri="http://purl.org/dc/terms/"/>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A2C1FFD3-56EA-4AE6-8D8E-FD053C47F5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d598ca-4729-4447-86e1-c37d5cc075f5"/>
    <ds:schemaRef ds:uri="263a1328-393a-4abd-9e12-18d6abadcd7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C1FE35-1968-49C3-B867-92ACAA2D61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222</TotalTime>
  <Words>2185</Words>
  <Application>Microsoft Office PowerPoint</Application>
  <PresentationFormat>Custom</PresentationFormat>
  <Paragraphs>334</Paragraphs>
  <Slides>32</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Avenir Next LT Pro</vt:lpstr>
      <vt:lpstr>DM Sans Bold</vt:lpstr>
      <vt:lpstr>Arial</vt:lpstr>
      <vt:lpstr>Oswald Bold</vt:lpstr>
      <vt:lpstr>Aptos</vt:lpstr>
      <vt:lpstr>DM Sans</vt:lpstr>
      <vt:lpstr>Wingdings</vt:lpstr>
      <vt:lpstr>AccentBoxVTI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VARIABLE IMPORTANCE ANALYSIS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Sunanda Sen</dc:creator>
  <cp:lastModifiedBy>Rane, Chinmayi</cp:lastModifiedBy>
  <cp:revision>27</cp:revision>
  <dcterms:created xsi:type="dcterms:W3CDTF">2006-08-16T00:00:00Z</dcterms:created>
  <dcterms:modified xsi:type="dcterms:W3CDTF">2024-05-05T18:08:55Z</dcterms:modified>
  <dc:identifier>DAGDjUa7Qnw</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0x01010083FA9C94F4743045919DE5BBEE6EB0CC</vt:lpwstr>
  </property>
</Properties>
</file>